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76" r:id="rId6"/>
    <p:sldId id="271" r:id="rId7"/>
    <p:sldId id="260" r:id="rId8"/>
    <p:sldId id="289" r:id="rId9"/>
    <p:sldId id="261" r:id="rId10"/>
    <p:sldId id="272" r:id="rId11"/>
    <p:sldId id="273" r:id="rId12"/>
    <p:sldId id="274" r:id="rId13"/>
    <p:sldId id="275" r:id="rId14"/>
    <p:sldId id="270" r:id="rId15"/>
    <p:sldId id="279" r:id="rId16"/>
    <p:sldId id="280" r:id="rId17"/>
    <p:sldId id="281" r:id="rId18"/>
    <p:sldId id="282" r:id="rId19"/>
    <p:sldId id="290" r:id="rId20"/>
    <p:sldId id="266" r:id="rId21"/>
    <p:sldId id="283" r:id="rId22"/>
    <p:sldId id="267" r:id="rId23"/>
    <p:sldId id="287" r:id="rId24"/>
    <p:sldId id="286" r:id="rId25"/>
    <p:sldId id="277" r:id="rId26"/>
    <p:sldId id="278" r:id="rId27"/>
    <p:sldId id="288" r:id="rId28"/>
    <p:sldId id="29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BD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37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fréd Burger" userId="1f4eea4954aa6578" providerId="LiveId" clId="{F4294AB1-AA37-4A1A-8B0C-450C82FD285C}"/>
    <pc:docChg chg="undo custSel addSld delSld modSld sldOrd modMainMaster">
      <pc:chgData name="Alfréd Burger" userId="1f4eea4954aa6578" providerId="LiveId" clId="{F4294AB1-AA37-4A1A-8B0C-450C82FD285C}" dt="2024-03-22T16:26:14.223" v="5961" actId="1036"/>
      <pc:docMkLst>
        <pc:docMk/>
      </pc:docMkLst>
      <pc:sldChg chg="delSp modSp mod modClrScheme chgLayout">
        <pc:chgData name="Alfréd Burger" userId="1f4eea4954aa6578" providerId="LiveId" clId="{F4294AB1-AA37-4A1A-8B0C-450C82FD285C}" dt="2024-03-18T20:04:02.725" v="1925" actId="478"/>
        <pc:sldMkLst>
          <pc:docMk/>
          <pc:sldMk cId="3751343541" sldId="256"/>
        </pc:sldMkLst>
        <pc:spChg chg="del mod ord">
          <ac:chgData name="Alfréd Burger" userId="1f4eea4954aa6578" providerId="LiveId" clId="{F4294AB1-AA37-4A1A-8B0C-450C82FD285C}" dt="2024-03-18T20:04:02.725" v="1925" actId="478"/>
          <ac:spMkLst>
            <pc:docMk/>
            <pc:sldMk cId="3751343541" sldId="256"/>
            <ac:spMk id="4" creationId="{622E653E-B643-19F6-A98E-CEB804E53505}"/>
          </ac:spMkLst>
        </pc:spChg>
        <pc:spChg chg="del">
          <ac:chgData name="Alfréd Burger" userId="1f4eea4954aa6578" providerId="LiveId" clId="{F4294AB1-AA37-4A1A-8B0C-450C82FD285C}" dt="2024-03-18T20:03:57.076" v="1923" actId="700"/>
          <ac:spMkLst>
            <pc:docMk/>
            <pc:sldMk cId="3751343541" sldId="256"/>
            <ac:spMk id="5" creationId="{C2D90E54-614E-2D66-3F53-D66433FEF245}"/>
          </ac:spMkLst>
        </pc:spChg>
      </pc:sldChg>
      <pc:sldChg chg="addSp modSp mod">
        <pc:chgData name="Alfréd Burger" userId="1f4eea4954aa6578" providerId="LiveId" clId="{F4294AB1-AA37-4A1A-8B0C-450C82FD285C}" dt="2024-03-21T11:32:54.511" v="2668" actId="790"/>
        <pc:sldMkLst>
          <pc:docMk/>
          <pc:sldMk cId="3757816132" sldId="257"/>
        </pc:sldMkLst>
        <pc:spChg chg="mod">
          <ac:chgData name="Alfréd Burger" userId="1f4eea4954aa6578" providerId="LiveId" clId="{F4294AB1-AA37-4A1A-8B0C-450C82FD285C}" dt="2024-03-21T11:32:54.511" v="2668" actId="790"/>
          <ac:spMkLst>
            <pc:docMk/>
            <pc:sldMk cId="3757816132" sldId="257"/>
            <ac:spMk id="4" creationId="{04703FFA-6283-0973-82AC-DAAEB3AF18C6}"/>
          </ac:spMkLst>
        </pc:spChg>
        <pc:spChg chg="mod">
          <ac:chgData name="Alfréd Burger" userId="1f4eea4954aa6578" providerId="LiveId" clId="{F4294AB1-AA37-4A1A-8B0C-450C82FD285C}" dt="2024-03-18T16:53:00.115" v="987" actId="14100"/>
          <ac:spMkLst>
            <pc:docMk/>
            <pc:sldMk cId="3757816132" sldId="257"/>
            <ac:spMk id="5" creationId="{1C738F67-1B0B-1728-B32E-4EF1F3C4BFB5}"/>
          </ac:spMkLst>
        </pc:spChg>
        <pc:picChg chg="add mod">
          <ac:chgData name="Alfréd Burger" userId="1f4eea4954aa6578" providerId="LiveId" clId="{F4294AB1-AA37-4A1A-8B0C-450C82FD285C}" dt="2024-03-18T19:52:13.255" v="1840" actId="1076"/>
          <ac:picMkLst>
            <pc:docMk/>
            <pc:sldMk cId="3757816132" sldId="257"/>
            <ac:picMk id="3" creationId="{FA91ED45-D5E0-3395-F915-81E591BD0A12}"/>
          </ac:picMkLst>
        </pc:picChg>
      </pc:sldChg>
      <pc:sldChg chg="addSp delSp modSp mod">
        <pc:chgData name="Alfréd Burger" userId="1f4eea4954aa6578" providerId="LiveId" clId="{F4294AB1-AA37-4A1A-8B0C-450C82FD285C}" dt="2024-03-21T11:32:44.036" v="2667" actId="790"/>
        <pc:sldMkLst>
          <pc:docMk/>
          <pc:sldMk cId="2292815695" sldId="258"/>
        </pc:sldMkLst>
        <pc:spChg chg="mod">
          <ac:chgData name="Alfréd Burger" userId="1f4eea4954aa6578" providerId="LiveId" clId="{F4294AB1-AA37-4A1A-8B0C-450C82FD285C}" dt="2024-03-21T11:32:44.036" v="2667" actId="790"/>
          <ac:spMkLst>
            <pc:docMk/>
            <pc:sldMk cId="2292815695" sldId="258"/>
            <ac:spMk id="2" creationId="{40465FE0-1BA0-2857-8964-5195B69347B2}"/>
          </ac:spMkLst>
        </pc:spChg>
        <pc:spChg chg="del mod">
          <ac:chgData name="Alfréd Burger" userId="1f4eea4954aa6578" providerId="LiveId" clId="{F4294AB1-AA37-4A1A-8B0C-450C82FD285C}" dt="2024-03-21T10:56:22.289" v="1979"/>
          <ac:spMkLst>
            <pc:docMk/>
            <pc:sldMk cId="2292815695" sldId="258"/>
            <ac:spMk id="3" creationId="{8C48D311-A932-DE6C-6F48-E32C40346501}"/>
          </ac:spMkLst>
        </pc:spChg>
        <pc:spChg chg="add del mod">
          <ac:chgData name="Alfréd Burger" userId="1f4eea4954aa6578" providerId="LiveId" clId="{F4294AB1-AA37-4A1A-8B0C-450C82FD285C}" dt="2024-03-21T10:16:53.037" v="1931" actId="478"/>
          <ac:spMkLst>
            <pc:docMk/>
            <pc:sldMk cId="2292815695" sldId="258"/>
            <ac:spMk id="5" creationId="{4F810C4A-A04F-91AC-F310-59236AD3F38E}"/>
          </ac:spMkLst>
        </pc:spChg>
        <pc:spChg chg="add del mod">
          <ac:chgData name="Alfréd Burger" userId="1f4eea4954aa6578" providerId="LiveId" clId="{F4294AB1-AA37-4A1A-8B0C-450C82FD285C}" dt="2024-03-21T10:57:17.178" v="1987"/>
          <ac:spMkLst>
            <pc:docMk/>
            <pc:sldMk cId="2292815695" sldId="258"/>
            <ac:spMk id="9" creationId="{6A9514BA-BD0D-1601-A59E-C08D84124DA0}"/>
          </ac:spMkLst>
        </pc:spChg>
        <pc:picChg chg="add del mod">
          <ac:chgData name="Alfréd Burger" userId="1f4eea4954aa6578" providerId="LiveId" clId="{F4294AB1-AA37-4A1A-8B0C-450C82FD285C}" dt="2024-03-21T10:16:45.265" v="1928" actId="478"/>
          <ac:picMkLst>
            <pc:docMk/>
            <pc:sldMk cId="2292815695" sldId="258"/>
            <ac:picMk id="4" creationId="{4C4B09A7-9058-5C48-C4A4-35ED36A034C3}"/>
          </ac:picMkLst>
        </pc:picChg>
        <pc:picChg chg="add del mod">
          <ac:chgData name="Alfréd Burger" userId="1f4eea4954aa6578" providerId="LiveId" clId="{F4294AB1-AA37-4A1A-8B0C-450C82FD285C}" dt="2024-03-21T10:56:45.723" v="1986" actId="478"/>
          <ac:picMkLst>
            <pc:docMk/>
            <pc:sldMk cId="2292815695" sldId="258"/>
            <ac:picMk id="7" creationId="{AFB033EC-8FB0-D118-B7D5-01D949FCF45E}"/>
          </ac:picMkLst>
        </pc:picChg>
        <pc:picChg chg="add mod">
          <ac:chgData name="Alfréd Burger" userId="1f4eea4954aa6578" providerId="LiveId" clId="{F4294AB1-AA37-4A1A-8B0C-450C82FD285C}" dt="2024-03-21T10:58:38.608" v="1991" actId="1076"/>
          <ac:picMkLst>
            <pc:docMk/>
            <pc:sldMk cId="2292815695" sldId="258"/>
            <ac:picMk id="11" creationId="{40979CA8-FB31-BCBA-CF19-D10213EFFCCA}"/>
          </ac:picMkLst>
        </pc:picChg>
      </pc:sldChg>
      <pc:sldChg chg="modSp mod ord">
        <pc:chgData name="Alfréd Burger" userId="1f4eea4954aa6578" providerId="LiveId" clId="{F4294AB1-AA37-4A1A-8B0C-450C82FD285C}" dt="2024-03-21T11:10:58.923" v="2513" actId="404"/>
        <pc:sldMkLst>
          <pc:docMk/>
          <pc:sldMk cId="3896132350" sldId="259"/>
        </pc:sldMkLst>
        <pc:spChg chg="mod">
          <ac:chgData name="Alfréd Burger" userId="1f4eea4954aa6578" providerId="LiveId" clId="{F4294AB1-AA37-4A1A-8B0C-450C82FD285C}" dt="2024-03-21T11:10:58.923" v="2513" actId="404"/>
          <ac:spMkLst>
            <pc:docMk/>
            <pc:sldMk cId="3896132350" sldId="259"/>
            <ac:spMk id="4" creationId="{8B068D12-D6DB-22AE-521F-FBD97ED20504}"/>
          </ac:spMkLst>
        </pc:spChg>
      </pc:sldChg>
      <pc:sldChg chg="addSp delSp modSp mod">
        <pc:chgData name="Alfréd Burger" userId="1f4eea4954aa6578" providerId="LiveId" clId="{F4294AB1-AA37-4A1A-8B0C-450C82FD285C}" dt="2024-03-21T13:44:38.295" v="3640" actId="1076"/>
        <pc:sldMkLst>
          <pc:docMk/>
          <pc:sldMk cId="1714986627" sldId="260"/>
        </pc:sldMkLst>
        <pc:spChg chg="mod">
          <ac:chgData name="Alfréd Burger" userId="1f4eea4954aa6578" providerId="LiveId" clId="{F4294AB1-AA37-4A1A-8B0C-450C82FD285C}" dt="2024-03-21T11:32:22.710" v="2665" actId="790"/>
          <ac:spMkLst>
            <pc:docMk/>
            <pc:sldMk cId="1714986627" sldId="260"/>
            <ac:spMk id="3" creationId="{7107B710-B92E-8397-9A5C-DE83F97078BD}"/>
          </ac:spMkLst>
        </pc:spChg>
        <pc:spChg chg="del mod">
          <ac:chgData name="Alfréd Burger" userId="1f4eea4954aa6578" providerId="LiveId" clId="{F4294AB1-AA37-4A1A-8B0C-450C82FD285C}" dt="2024-03-21T10:59:50.760" v="2065" actId="478"/>
          <ac:spMkLst>
            <pc:docMk/>
            <pc:sldMk cId="1714986627" sldId="260"/>
            <ac:spMk id="4" creationId="{084E3B1A-68BA-6C63-4A4F-00385CE0C611}"/>
          </ac:spMkLst>
        </pc:spChg>
        <pc:spChg chg="add del mod">
          <ac:chgData name="Alfréd Burger" userId="1f4eea4954aa6578" providerId="LiveId" clId="{F4294AB1-AA37-4A1A-8B0C-450C82FD285C}" dt="2024-03-21T13:32:46.630" v="3419" actId="478"/>
          <ac:spMkLst>
            <pc:docMk/>
            <pc:sldMk cId="1714986627" sldId="260"/>
            <ac:spMk id="7" creationId="{1DA42E54-DF29-2AF8-415F-CEC11E40F9AF}"/>
          </ac:spMkLst>
        </pc:spChg>
        <pc:spChg chg="add mod">
          <ac:chgData name="Alfréd Burger" userId="1f4eea4954aa6578" providerId="LiveId" clId="{F4294AB1-AA37-4A1A-8B0C-450C82FD285C}" dt="2024-03-21T13:39:07.514" v="3505" actId="767"/>
          <ac:spMkLst>
            <pc:docMk/>
            <pc:sldMk cId="1714986627" sldId="260"/>
            <ac:spMk id="14" creationId="{9FB98D13-BEB2-530E-93F7-A5F5056EA515}"/>
          </ac:spMkLst>
        </pc:spChg>
        <pc:spChg chg="add del mod">
          <ac:chgData name="Alfréd Burger" userId="1f4eea4954aa6578" providerId="LiveId" clId="{F4294AB1-AA37-4A1A-8B0C-450C82FD285C}" dt="2024-03-18T17:04:33.064" v="1157"/>
          <ac:spMkLst>
            <pc:docMk/>
            <pc:sldMk cId="1714986627" sldId="260"/>
            <ac:spMk id="15" creationId="{754D19AF-A802-E213-D9BC-57AC607C4994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6" creationId="{F6556B50-6BA4-9AF0-CF18-6DBE549B867B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7" creationId="{0B52F4B2-809F-3A66-3E7B-80AEB21BDD03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8" creationId="{1335D9ED-C83F-F7AC-B45E-7BB92FB4D93E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9" creationId="{E6B807A1-6C9E-70FA-A0F3-C5FE350956C8}"/>
          </ac:spMkLst>
        </pc:spChg>
        <pc:spChg chg="add mod">
          <ac:chgData name="Alfréd Burger" userId="1f4eea4954aa6578" providerId="LiveId" clId="{F4294AB1-AA37-4A1A-8B0C-450C82FD285C}" dt="2024-03-21T13:44:38.295" v="3640" actId="1076"/>
          <ac:spMkLst>
            <pc:docMk/>
            <pc:sldMk cId="1714986627" sldId="260"/>
            <ac:spMk id="21" creationId="{71C35BA1-60C5-359E-30FA-33813271BA3D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23" creationId="{C75E0C66-3EA0-8B7C-2D27-BE978E7AAE4C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30" creationId="{A41BDED5-B411-301B-5CF9-415035265D12}"/>
          </ac:spMkLst>
        </pc:spChg>
        <pc:spChg chg="add del">
          <ac:chgData name="Alfréd Burger" userId="1f4eea4954aa6578" providerId="LiveId" clId="{F4294AB1-AA37-4A1A-8B0C-450C82FD285C}" dt="2024-03-18T17:09:00.949" v="1213" actId="478"/>
          <ac:spMkLst>
            <pc:docMk/>
            <pc:sldMk cId="1714986627" sldId="260"/>
            <ac:spMk id="31" creationId="{BAA23F11-9009-72AA-9D2F-3213E22B2760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32" creationId="{13DB4B66-D734-BDFD-73E8-3FF6C3C51173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33" creationId="{5D395592-EEC3-AA50-8D11-DBA95DC903EC}"/>
          </ac:spMkLst>
        </pc:spChg>
        <pc:spChg chg="add del mod">
          <ac:chgData name="Alfréd Burger" userId="1f4eea4954aa6578" providerId="LiveId" clId="{F4294AB1-AA37-4A1A-8B0C-450C82FD285C}" dt="2024-03-18T17:15:12.899" v="1368" actId="478"/>
          <ac:spMkLst>
            <pc:docMk/>
            <pc:sldMk cId="1714986627" sldId="260"/>
            <ac:spMk id="35" creationId="{CF19F519-C111-5042-D5E2-78590DB753A7}"/>
          </ac:spMkLst>
        </pc:spChg>
        <pc:spChg chg="add del mod">
          <ac:chgData name="Alfréd Burger" userId="1f4eea4954aa6578" providerId="LiveId" clId="{F4294AB1-AA37-4A1A-8B0C-450C82FD285C}" dt="2024-03-21T10:59:24.218" v="1995" actId="478"/>
          <ac:spMkLst>
            <pc:docMk/>
            <pc:sldMk cId="1714986627" sldId="260"/>
            <ac:spMk id="37" creationId="{A6A66448-749D-134F-9E92-778F3B34E7BD}"/>
          </ac:spMkLst>
        </pc:spChg>
        <pc:spChg chg="add mod">
          <ac:chgData name="Alfréd Burger" userId="1f4eea4954aa6578" providerId="LiveId" clId="{F4294AB1-AA37-4A1A-8B0C-450C82FD285C}" dt="2024-03-21T13:43:28.319" v="3603" actId="1037"/>
          <ac:spMkLst>
            <pc:docMk/>
            <pc:sldMk cId="1714986627" sldId="260"/>
            <ac:spMk id="38" creationId="{204680C3-3C74-A7A8-A948-344FDCE43128}"/>
          </ac:spMkLst>
        </pc:spChg>
        <pc:spChg chg="add mod">
          <ac:chgData name="Alfréd Burger" userId="1f4eea4954aa6578" providerId="LiveId" clId="{F4294AB1-AA37-4A1A-8B0C-450C82FD285C}" dt="2024-03-21T13:44:08.180" v="3636" actId="403"/>
          <ac:spMkLst>
            <pc:docMk/>
            <pc:sldMk cId="1714986627" sldId="260"/>
            <ac:spMk id="40" creationId="{5E66555A-E1E6-4B2C-DDCD-F0277908261D}"/>
          </ac:spMkLst>
        </pc:spChg>
        <pc:grpChg chg="add del mod">
          <ac:chgData name="Alfréd Burger" userId="1f4eea4954aa6578" providerId="LiveId" clId="{F4294AB1-AA37-4A1A-8B0C-450C82FD285C}" dt="2024-03-21T10:59:27.262" v="1996" actId="478"/>
          <ac:grpSpMkLst>
            <pc:docMk/>
            <pc:sldMk cId="1714986627" sldId="260"/>
            <ac:grpSpMk id="34" creationId="{F199AC71-DDC9-C133-41C6-07F727BCD761}"/>
          </ac:grpSpMkLst>
        </pc:grpChg>
        <pc:picChg chg="add mod">
          <ac:chgData name="Alfréd Burger" userId="1f4eea4954aa6578" providerId="LiveId" clId="{F4294AB1-AA37-4A1A-8B0C-450C82FD285C}" dt="2024-03-21T13:43:28.319" v="3603" actId="1037"/>
          <ac:picMkLst>
            <pc:docMk/>
            <pc:sldMk cId="1714986627" sldId="260"/>
            <ac:picMk id="6" creationId="{7E7087BC-F14D-C47D-E46E-A7200A3D6D20}"/>
          </ac:picMkLst>
        </pc:pic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5" creationId="{2B9585C9-8114-94E0-4A3C-2FE69C0D96E3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8" creationId="{172DF98D-43B3-CAB2-77AF-BA4F186788C4}"/>
          </ac:cxnSpMkLst>
        </pc:cxnChg>
        <pc:cxnChg chg="add mod">
          <ac:chgData name="Alfréd Burger" userId="1f4eea4954aa6578" providerId="LiveId" clId="{F4294AB1-AA37-4A1A-8B0C-450C82FD285C}" dt="2024-03-21T13:37:49.428" v="3427" actId="13822"/>
          <ac:cxnSpMkLst>
            <pc:docMk/>
            <pc:sldMk cId="1714986627" sldId="260"/>
            <ac:cxnSpMk id="10" creationId="{2BE2FE4D-7406-48B5-9C01-76782CB02F2E}"/>
          </ac:cxnSpMkLst>
        </pc:cxnChg>
        <pc:cxnChg chg="add del mod">
          <ac:chgData name="Alfréd Burger" userId="1f4eea4954aa6578" providerId="LiveId" clId="{F4294AB1-AA37-4A1A-8B0C-450C82FD285C}" dt="2024-03-18T17:03:51.275" v="1138" actId="11529"/>
          <ac:cxnSpMkLst>
            <pc:docMk/>
            <pc:sldMk cId="1714986627" sldId="260"/>
            <ac:cxnSpMk id="10" creationId="{767FA932-98F8-69B7-2B15-93F886B87E82}"/>
          </ac:cxnSpMkLst>
        </pc:cxnChg>
        <pc:cxnChg chg="add del">
          <ac:chgData name="Alfréd Burger" userId="1f4eea4954aa6578" providerId="LiveId" clId="{F4294AB1-AA37-4A1A-8B0C-450C82FD285C}" dt="2024-03-21T13:39:07.691" v="3506" actId="11529"/>
          <ac:cxnSpMkLst>
            <pc:docMk/>
            <pc:sldMk cId="1714986627" sldId="260"/>
            <ac:cxnSpMk id="12" creationId="{4E60A7F4-2867-C4E9-979D-AC20EAB06562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13" creationId="{8240E91D-66CC-EE95-82B1-691B9F162F45}"/>
          </ac:cxnSpMkLst>
        </pc:cxnChg>
        <pc:cxnChg chg="add mod">
          <ac:chgData name="Alfréd Burger" userId="1f4eea4954aa6578" providerId="LiveId" clId="{F4294AB1-AA37-4A1A-8B0C-450C82FD285C}" dt="2024-03-21T13:43:28.319" v="3603" actId="1037"/>
          <ac:cxnSpMkLst>
            <pc:docMk/>
            <pc:sldMk cId="1714986627" sldId="260"/>
            <ac:cxnSpMk id="20" creationId="{867BD8B1-B2F9-9B51-2CFE-76778C5C5258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2" creationId="{A90E2C66-9994-A520-FC74-345769B3F711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5" creationId="{50359728-1EA5-BBBC-E62D-4D363A8B777B}"/>
          </ac:cxnSpMkLst>
        </pc:cxnChg>
        <pc:cxnChg chg="add del">
          <ac:chgData name="Alfréd Burger" userId="1f4eea4954aa6578" providerId="LiveId" clId="{F4294AB1-AA37-4A1A-8B0C-450C82FD285C}" dt="2024-03-21T13:40:22.179" v="3553" actId="11529"/>
          <ac:cxnSpMkLst>
            <pc:docMk/>
            <pc:sldMk cId="1714986627" sldId="260"/>
            <ac:cxnSpMk id="26" creationId="{4B2354C9-C561-98BE-65AD-8035D4F97C13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7" creationId="{3166BC5E-537E-CE76-21DA-406118EA919D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9" creationId="{0FCEEF89-807C-9DB2-FFB9-08C74A8CDFC9}"/>
          </ac:cxnSpMkLst>
        </pc:cxnChg>
        <pc:cxnChg chg="add mod">
          <ac:chgData name="Alfréd Burger" userId="1f4eea4954aa6578" providerId="LiveId" clId="{F4294AB1-AA37-4A1A-8B0C-450C82FD285C}" dt="2024-03-21T13:43:28.319" v="3603" actId="1037"/>
          <ac:cxnSpMkLst>
            <pc:docMk/>
            <pc:sldMk cId="1714986627" sldId="260"/>
            <ac:cxnSpMk id="31" creationId="{BEDB235C-831D-C2A4-2AAA-BC42563DF2C4}"/>
          </ac:cxnSpMkLst>
        </pc:cxnChg>
        <pc:cxnChg chg="add mod">
          <ac:chgData name="Alfréd Burger" userId="1f4eea4954aa6578" providerId="LiveId" clId="{F4294AB1-AA37-4A1A-8B0C-450C82FD285C}" dt="2024-03-21T13:43:28.319" v="3603" actId="1037"/>
          <ac:cxnSpMkLst>
            <pc:docMk/>
            <pc:sldMk cId="1714986627" sldId="260"/>
            <ac:cxnSpMk id="36" creationId="{F0175041-9DE7-AF05-F86D-E4D8D4631D63}"/>
          </ac:cxnSpMkLst>
        </pc:cxnChg>
      </pc:sldChg>
      <pc:sldChg chg="modSp mod">
        <pc:chgData name="Alfréd Burger" userId="1f4eea4954aa6578" providerId="LiveId" clId="{F4294AB1-AA37-4A1A-8B0C-450C82FD285C}" dt="2024-03-21T13:49:51.505" v="3773" actId="20577"/>
        <pc:sldMkLst>
          <pc:docMk/>
          <pc:sldMk cId="2527465589" sldId="261"/>
        </pc:sldMkLst>
        <pc:spChg chg="mod">
          <ac:chgData name="Alfréd Burger" userId="1f4eea4954aa6578" providerId="LiveId" clId="{F4294AB1-AA37-4A1A-8B0C-450C82FD285C}" dt="2024-03-21T11:32:15.482" v="2664" actId="790"/>
          <ac:spMkLst>
            <pc:docMk/>
            <pc:sldMk cId="2527465589" sldId="261"/>
            <ac:spMk id="2" creationId="{45A90E91-121A-40DE-2C4E-F76BD6F8DCAA}"/>
          </ac:spMkLst>
        </pc:spChg>
        <pc:spChg chg="mod">
          <ac:chgData name="Alfréd Burger" userId="1f4eea4954aa6578" providerId="LiveId" clId="{F4294AB1-AA37-4A1A-8B0C-450C82FD285C}" dt="2024-03-21T13:49:51.505" v="3773" actId="20577"/>
          <ac:spMkLst>
            <pc:docMk/>
            <pc:sldMk cId="2527465589" sldId="261"/>
            <ac:spMk id="3" creationId="{7D340876-CE54-B025-1206-E1B4C48C5E56}"/>
          </ac:spMkLst>
        </pc:spChg>
      </pc:sldChg>
      <pc:sldChg chg="del ord">
        <pc:chgData name="Alfréd Burger" userId="1f4eea4954aa6578" providerId="LiveId" clId="{F4294AB1-AA37-4A1A-8B0C-450C82FD285C}" dt="2024-03-21T11:08:36.953" v="2446" actId="47"/>
        <pc:sldMkLst>
          <pc:docMk/>
          <pc:sldMk cId="3660782251" sldId="262"/>
        </pc:sldMkLst>
      </pc:sldChg>
      <pc:sldChg chg="addSp delSp modSp del mod">
        <pc:chgData name="Alfréd Burger" userId="1f4eea4954aa6578" providerId="LiveId" clId="{F4294AB1-AA37-4A1A-8B0C-450C82FD285C}" dt="2024-03-21T11:08:41.288" v="2447" actId="47"/>
        <pc:sldMkLst>
          <pc:docMk/>
          <pc:sldMk cId="410626578" sldId="263"/>
        </pc:sldMkLst>
        <pc:spChg chg="del">
          <ac:chgData name="Alfréd Burger" userId="1f4eea4954aa6578" providerId="LiveId" clId="{F4294AB1-AA37-4A1A-8B0C-450C82FD285C}" dt="2024-03-14T19:08:17.074" v="636"/>
          <ac:spMkLst>
            <pc:docMk/>
            <pc:sldMk cId="410626578" sldId="263"/>
            <ac:spMk id="4" creationId="{9E18F16D-B60B-4B69-B35D-48D66B2BDA4E}"/>
          </ac:spMkLst>
        </pc:spChg>
        <pc:spChg chg="add mod">
          <ac:chgData name="Alfréd Burger" userId="1f4eea4954aa6578" providerId="LiveId" clId="{F4294AB1-AA37-4A1A-8B0C-450C82FD285C}" dt="2024-03-18T17:21:25.951" v="1585" actId="20577"/>
          <ac:spMkLst>
            <pc:docMk/>
            <pc:sldMk cId="410626578" sldId="263"/>
            <ac:spMk id="8" creationId="{8DFB4494-9DD1-22AD-034A-28E95076C194}"/>
          </ac:spMkLst>
        </pc:spChg>
        <pc:picChg chg="add del mod">
          <ac:chgData name="Alfréd Burger" userId="1f4eea4954aa6578" providerId="LiveId" clId="{F4294AB1-AA37-4A1A-8B0C-450C82FD285C}" dt="2024-03-14T19:08:30.580" v="637" actId="478"/>
          <ac:picMkLst>
            <pc:docMk/>
            <pc:sldMk cId="410626578" sldId="263"/>
            <ac:picMk id="6" creationId="{9057E4CF-83ED-3FEE-CCF0-4A1E736BAD3C}"/>
          </ac:picMkLst>
        </pc:picChg>
      </pc:sldChg>
      <pc:sldChg chg="modSp del mod">
        <pc:chgData name="Alfréd Burger" userId="1f4eea4954aa6578" providerId="LiveId" clId="{F4294AB1-AA37-4A1A-8B0C-450C82FD285C}" dt="2024-03-21T11:08:42.332" v="2448" actId="47"/>
        <pc:sldMkLst>
          <pc:docMk/>
          <pc:sldMk cId="3988590541" sldId="264"/>
        </pc:sldMkLst>
        <pc:spChg chg="mod">
          <ac:chgData name="Alfréd Burger" userId="1f4eea4954aa6578" providerId="LiveId" clId="{F4294AB1-AA37-4A1A-8B0C-450C82FD285C}" dt="2024-03-14T19:13:40.580" v="713" actId="20577"/>
          <ac:spMkLst>
            <pc:docMk/>
            <pc:sldMk cId="3988590541" sldId="264"/>
            <ac:spMk id="2" creationId="{FFCE06B2-6F8D-9F62-7925-9BDDB0B90AC9}"/>
          </ac:spMkLst>
        </pc:spChg>
        <pc:spChg chg="mod">
          <ac:chgData name="Alfréd Burger" userId="1f4eea4954aa6578" providerId="LiveId" clId="{F4294AB1-AA37-4A1A-8B0C-450C82FD285C}" dt="2024-03-14T19:14:08.803" v="719" actId="20577"/>
          <ac:spMkLst>
            <pc:docMk/>
            <pc:sldMk cId="3988590541" sldId="264"/>
            <ac:spMk id="3" creationId="{5892EC10-841D-0911-7D8E-12309545881E}"/>
          </ac:spMkLst>
        </pc:spChg>
      </pc:sldChg>
      <pc:sldChg chg="modSp del mod">
        <pc:chgData name="Alfréd Burger" userId="1f4eea4954aa6578" providerId="LiveId" clId="{F4294AB1-AA37-4A1A-8B0C-450C82FD285C}" dt="2024-03-21T11:08:45.610" v="2450" actId="47"/>
        <pc:sldMkLst>
          <pc:docMk/>
          <pc:sldMk cId="2183808662" sldId="265"/>
        </pc:sldMkLst>
        <pc:spChg chg="mod">
          <ac:chgData name="Alfréd Burger" userId="1f4eea4954aa6578" providerId="LiveId" clId="{F4294AB1-AA37-4A1A-8B0C-450C82FD285C}" dt="2024-03-14T19:16:03.983" v="724" actId="20577"/>
          <ac:spMkLst>
            <pc:docMk/>
            <pc:sldMk cId="2183808662" sldId="265"/>
            <ac:spMk id="2" creationId="{4E653D56-502B-6399-CF6C-5D5838411A1F}"/>
          </ac:spMkLst>
        </pc:spChg>
        <pc:spChg chg="mod">
          <ac:chgData name="Alfréd Burger" userId="1f4eea4954aa6578" providerId="LiveId" clId="{F4294AB1-AA37-4A1A-8B0C-450C82FD285C}" dt="2024-03-14T19:17:57.920" v="744" actId="20577"/>
          <ac:spMkLst>
            <pc:docMk/>
            <pc:sldMk cId="2183808662" sldId="265"/>
            <ac:spMk id="3" creationId="{1EED9A42-606F-850D-94FB-7C7C65FAFAFE}"/>
          </ac:spMkLst>
        </pc:spChg>
      </pc:sldChg>
      <pc:sldChg chg="modSp mod ord">
        <pc:chgData name="Alfréd Burger" userId="1f4eea4954aa6578" providerId="LiveId" clId="{F4294AB1-AA37-4A1A-8B0C-450C82FD285C}" dt="2024-03-21T15:24:42.274" v="4022" actId="790"/>
        <pc:sldMkLst>
          <pc:docMk/>
          <pc:sldMk cId="2170125757" sldId="266"/>
        </pc:sldMkLst>
        <pc:spChg chg="mod">
          <ac:chgData name="Alfréd Burger" userId="1f4eea4954aa6578" providerId="LiveId" clId="{F4294AB1-AA37-4A1A-8B0C-450C82FD285C}" dt="2024-03-21T15:24:42.274" v="4022" actId="790"/>
          <ac:spMkLst>
            <pc:docMk/>
            <pc:sldMk cId="2170125757" sldId="266"/>
            <ac:spMk id="4" creationId="{A07B6B73-D930-009C-69E3-84913A031DB4}"/>
          </ac:spMkLst>
        </pc:spChg>
      </pc:sldChg>
      <pc:sldChg chg="modSp mod">
        <pc:chgData name="Alfréd Burger" userId="1f4eea4954aa6578" providerId="LiveId" clId="{F4294AB1-AA37-4A1A-8B0C-450C82FD285C}" dt="2024-03-21T15:25:01.902" v="4024" actId="790"/>
        <pc:sldMkLst>
          <pc:docMk/>
          <pc:sldMk cId="3160994538" sldId="267"/>
        </pc:sldMkLst>
        <pc:spChg chg="mod">
          <ac:chgData name="Alfréd Burger" userId="1f4eea4954aa6578" providerId="LiveId" clId="{F4294AB1-AA37-4A1A-8B0C-450C82FD285C}" dt="2024-03-21T15:25:01.902" v="4024" actId="790"/>
          <ac:spMkLst>
            <pc:docMk/>
            <pc:sldMk cId="3160994538" sldId="267"/>
            <ac:spMk id="2" creationId="{3020FAA7-4E77-7D6F-2B53-ACDE82DD85D6}"/>
          </ac:spMkLst>
        </pc:spChg>
      </pc:sldChg>
      <pc:sldChg chg="modSp add del mod">
        <pc:chgData name="Alfréd Burger" userId="1f4eea4954aa6578" providerId="LiveId" clId="{F4294AB1-AA37-4A1A-8B0C-450C82FD285C}" dt="2024-03-21T11:08:44.376" v="2449" actId="47"/>
        <pc:sldMkLst>
          <pc:docMk/>
          <pc:sldMk cId="3989668221" sldId="268"/>
        </pc:sldMkLst>
        <pc:spChg chg="mod">
          <ac:chgData name="Alfréd Burger" userId="1f4eea4954aa6578" providerId="LiveId" clId="{F4294AB1-AA37-4A1A-8B0C-450C82FD285C}" dt="2024-03-14T19:13:50.789" v="717" actId="20577"/>
          <ac:spMkLst>
            <pc:docMk/>
            <pc:sldMk cId="3989668221" sldId="268"/>
            <ac:spMk id="2" creationId="{FFCE06B2-6F8D-9F62-7925-9BDDB0B90AC9}"/>
          </ac:spMkLst>
        </pc:spChg>
      </pc:sldChg>
      <pc:sldChg chg="modSp add del mod">
        <pc:chgData name="Alfréd Burger" userId="1f4eea4954aa6578" providerId="LiveId" clId="{F4294AB1-AA37-4A1A-8B0C-450C82FD285C}" dt="2024-03-21T11:08:46.702" v="2451" actId="47"/>
        <pc:sldMkLst>
          <pc:docMk/>
          <pc:sldMk cId="3648702180" sldId="269"/>
        </pc:sldMkLst>
        <pc:spChg chg="mod">
          <ac:chgData name="Alfréd Burger" userId="1f4eea4954aa6578" providerId="LiveId" clId="{F4294AB1-AA37-4A1A-8B0C-450C82FD285C}" dt="2024-03-14T19:20:33.492" v="757" actId="20577"/>
          <ac:spMkLst>
            <pc:docMk/>
            <pc:sldMk cId="3648702180" sldId="269"/>
            <ac:spMk id="2" creationId="{4E653D56-502B-6399-CF6C-5D5838411A1F}"/>
          </ac:spMkLst>
        </pc:spChg>
        <pc:spChg chg="mod">
          <ac:chgData name="Alfréd Burger" userId="1f4eea4954aa6578" providerId="LiveId" clId="{F4294AB1-AA37-4A1A-8B0C-450C82FD285C}" dt="2024-03-14T19:33:07.574" v="986" actId="207"/>
          <ac:spMkLst>
            <pc:docMk/>
            <pc:sldMk cId="3648702180" sldId="269"/>
            <ac:spMk id="3" creationId="{1EED9A42-606F-850D-94FB-7C7C65FAFAFE}"/>
          </ac:spMkLst>
        </pc:spChg>
      </pc:sldChg>
      <pc:sldChg chg="modSp new mod ord">
        <pc:chgData name="Alfréd Burger" userId="1f4eea4954aa6578" providerId="LiveId" clId="{F4294AB1-AA37-4A1A-8B0C-450C82FD285C}" dt="2024-03-21T12:34:37.425" v="3258"/>
        <pc:sldMkLst>
          <pc:docMk/>
          <pc:sldMk cId="1597760530" sldId="270"/>
        </pc:sldMkLst>
        <pc:spChg chg="mod">
          <ac:chgData name="Alfréd Burger" userId="1f4eea4954aa6578" providerId="LiveId" clId="{F4294AB1-AA37-4A1A-8B0C-450C82FD285C}" dt="2024-03-21T11:31:39.499" v="2660" actId="790"/>
          <ac:spMkLst>
            <pc:docMk/>
            <pc:sldMk cId="1597760530" sldId="270"/>
            <ac:spMk id="2" creationId="{053ABAE7-67BA-D0E9-628B-E9D015DF9DD5}"/>
          </ac:spMkLst>
        </pc:spChg>
      </pc:sldChg>
      <pc:sldChg chg="addSp delSp modSp new mod ord modClrScheme chgLayout">
        <pc:chgData name="Alfréd Burger" userId="1f4eea4954aa6578" providerId="LiveId" clId="{F4294AB1-AA37-4A1A-8B0C-450C82FD285C}" dt="2024-03-21T11:08:13.319" v="2445" actId="20577"/>
        <pc:sldMkLst>
          <pc:docMk/>
          <pc:sldMk cId="265706844" sldId="271"/>
        </pc:sldMkLst>
        <pc:spChg chg="del mod ord">
          <ac:chgData name="Alfréd Burger" userId="1f4eea4954aa6578" providerId="LiveId" clId="{F4294AB1-AA37-4A1A-8B0C-450C82FD285C}" dt="2024-03-18T17:20:47.512" v="1506" actId="700"/>
          <ac:spMkLst>
            <pc:docMk/>
            <pc:sldMk cId="265706844" sldId="271"/>
            <ac:spMk id="2" creationId="{F2ADE9A3-F4C9-179F-B9AE-B5085D7CC189}"/>
          </ac:spMkLst>
        </pc:spChg>
        <pc:spChg chg="add mod ord">
          <ac:chgData name="Alfréd Burger" userId="1f4eea4954aa6578" providerId="LiveId" clId="{F4294AB1-AA37-4A1A-8B0C-450C82FD285C}" dt="2024-03-21T11:08:13.319" v="2445" actId="20577"/>
          <ac:spMkLst>
            <pc:docMk/>
            <pc:sldMk cId="265706844" sldId="271"/>
            <ac:spMk id="3" creationId="{C01528BF-8A53-6500-1FB9-1E5FBC359927}"/>
          </ac:spMkLst>
        </pc:spChg>
        <pc:spChg chg="add mod ord">
          <ac:chgData name="Alfréd Burger" userId="1f4eea4954aa6578" providerId="LiveId" clId="{F4294AB1-AA37-4A1A-8B0C-450C82FD285C}" dt="2024-03-21T11:07:52.816" v="2428" actId="27636"/>
          <ac:spMkLst>
            <pc:docMk/>
            <pc:sldMk cId="265706844" sldId="271"/>
            <ac:spMk id="4" creationId="{ADFC52A2-440B-3FDE-A997-28EC68E8B047}"/>
          </ac:spMkLst>
        </pc:spChg>
        <pc:picChg chg="add mod">
          <ac:chgData name="Alfréd Burger" userId="1f4eea4954aa6578" providerId="LiveId" clId="{F4294AB1-AA37-4A1A-8B0C-450C82FD285C}" dt="2024-03-18T19:52:50.953" v="1843" actId="1076"/>
          <ac:picMkLst>
            <pc:docMk/>
            <pc:sldMk cId="265706844" sldId="271"/>
            <ac:picMk id="6" creationId="{87774F37-16F3-7A73-783C-E7107177C586}"/>
          </ac:picMkLst>
        </pc:picChg>
      </pc:sldChg>
      <pc:sldChg chg="addSp delSp modSp new mod">
        <pc:chgData name="Alfréd Burger" userId="1f4eea4954aa6578" providerId="LiveId" clId="{F4294AB1-AA37-4A1A-8B0C-450C82FD285C}" dt="2024-03-21T14:17:44.647" v="3920" actId="1076"/>
        <pc:sldMkLst>
          <pc:docMk/>
          <pc:sldMk cId="3106154133" sldId="272"/>
        </pc:sldMkLst>
        <pc:spChg chg="mod">
          <ac:chgData name="Alfréd Burger" userId="1f4eea4954aa6578" providerId="LiveId" clId="{F4294AB1-AA37-4A1A-8B0C-450C82FD285C}" dt="2024-03-21T11:32:05.045" v="2663" actId="790"/>
          <ac:spMkLst>
            <pc:docMk/>
            <pc:sldMk cId="3106154133" sldId="272"/>
            <ac:spMk id="2" creationId="{43360877-2A1E-708F-33AC-A78DBF5419CD}"/>
          </ac:spMkLst>
        </pc:spChg>
        <pc:spChg chg="del mod">
          <ac:chgData name="Alfréd Burger" userId="1f4eea4954aa6578" providerId="LiveId" clId="{F4294AB1-AA37-4A1A-8B0C-450C82FD285C}" dt="2024-03-21T14:17:12.600" v="3915" actId="478"/>
          <ac:spMkLst>
            <pc:docMk/>
            <pc:sldMk cId="3106154133" sldId="272"/>
            <ac:spMk id="3" creationId="{4177B095-4BF5-71C1-21F6-E42609EA82C3}"/>
          </ac:spMkLst>
        </pc:spChg>
        <pc:picChg chg="add mod">
          <ac:chgData name="Alfréd Burger" userId="1f4eea4954aa6578" providerId="LiveId" clId="{F4294AB1-AA37-4A1A-8B0C-450C82FD285C}" dt="2024-03-21T14:17:44.647" v="3920" actId="1076"/>
          <ac:picMkLst>
            <pc:docMk/>
            <pc:sldMk cId="3106154133" sldId="272"/>
            <ac:picMk id="5" creationId="{6BD82B38-F803-16B3-44EB-A4C587641B69}"/>
          </ac:picMkLst>
        </pc:picChg>
      </pc:sldChg>
      <pc:sldChg chg="addSp delSp modSp new mod">
        <pc:chgData name="Alfréd Burger" userId="1f4eea4954aa6578" providerId="LiveId" clId="{F4294AB1-AA37-4A1A-8B0C-450C82FD285C}" dt="2024-03-21T14:26:55.669" v="3925" actId="1076"/>
        <pc:sldMkLst>
          <pc:docMk/>
          <pc:sldMk cId="4266550448" sldId="273"/>
        </pc:sldMkLst>
        <pc:spChg chg="mod">
          <ac:chgData name="Alfréd Burger" userId="1f4eea4954aa6578" providerId="LiveId" clId="{F4294AB1-AA37-4A1A-8B0C-450C82FD285C}" dt="2024-03-21T11:32:00.191" v="2662" actId="790"/>
          <ac:spMkLst>
            <pc:docMk/>
            <pc:sldMk cId="4266550448" sldId="273"/>
            <ac:spMk id="2" creationId="{59AD977C-9A15-63AE-E625-B4BFE44875AD}"/>
          </ac:spMkLst>
        </pc:spChg>
        <pc:spChg chg="del mod">
          <ac:chgData name="Alfréd Burger" userId="1f4eea4954aa6578" providerId="LiveId" clId="{F4294AB1-AA37-4A1A-8B0C-450C82FD285C}" dt="2024-03-21T14:26:46.747" v="3923" actId="478"/>
          <ac:spMkLst>
            <pc:docMk/>
            <pc:sldMk cId="4266550448" sldId="273"/>
            <ac:spMk id="3" creationId="{4EF324DA-5450-24CA-50C1-30923AE16DAF}"/>
          </ac:spMkLst>
        </pc:spChg>
        <pc:spChg chg="add del mod">
          <ac:chgData name="Alfréd Burger" userId="1f4eea4954aa6578" providerId="LiveId" clId="{F4294AB1-AA37-4A1A-8B0C-450C82FD285C}" dt="2024-03-21T14:26:50.267" v="3924" actId="478"/>
          <ac:spMkLst>
            <pc:docMk/>
            <pc:sldMk cId="4266550448" sldId="273"/>
            <ac:spMk id="7" creationId="{93DF00B1-54C1-9A85-3562-8D9EAAB2CE3B}"/>
          </ac:spMkLst>
        </pc:spChg>
        <pc:picChg chg="add mod">
          <ac:chgData name="Alfréd Burger" userId="1f4eea4954aa6578" providerId="LiveId" clId="{F4294AB1-AA37-4A1A-8B0C-450C82FD285C}" dt="2024-03-21T14:26:55.669" v="3925" actId="1076"/>
          <ac:picMkLst>
            <pc:docMk/>
            <pc:sldMk cId="4266550448" sldId="273"/>
            <ac:picMk id="5" creationId="{BB42A479-1EC5-B661-5C18-5A1F7474A4A2}"/>
          </ac:picMkLst>
        </pc:picChg>
      </pc:sldChg>
      <pc:sldChg chg="addSp delSp modSp new mod">
        <pc:chgData name="Alfréd Burger" userId="1f4eea4954aa6578" providerId="LiveId" clId="{F4294AB1-AA37-4A1A-8B0C-450C82FD285C}" dt="2024-03-22T15:57:56.006" v="5959" actId="1035"/>
        <pc:sldMkLst>
          <pc:docMk/>
          <pc:sldMk cId="734826608" sldId="274"/>
        </pc:sldMkLst>
        <pc:spChg chg="mod">
          <ac:chgData name="Alfréd Burger" userId="1f4eea4954aa6578" providerId="LiveId" clId="{F4294AB1-AA37-4A1A-8B0C-450C82FD285C}" dt="2024-03-21T11:31:53.862" v="2661" actId="790"/>
          <ac:spMkLst>
            <pc:docMk/>
            <pc:sldMk cId="734826608" sldId="274"/>
            <ac:spMk id="2" creationId="{C8205D7D-14CF-6261-B6B5-145FFF4D2413}"/>
          </ac:spMkLst>
        </pc:spChg>
        <pc:spChg chg="del mod">
          <ac:chgData name="Alfréd Burger" userId="1f4eea4954aa6578" providerId="LiveId" clId="{F4294AB1-AA37-4A1A-8B0C-450C82FD285C}" dt="2024-03-21T15:12:49.686" v="3926" actId="478"/>
          <ac:spMkLst>
            <pc:docMk/>
            <pc:sldMk cId="734826608" sldId="274"/>
            <ac:spMk id="3" creationId="{C22D1070-B211-5A64-F3A7-4F4F107C9BA2}"/>
          </ac:spMkLst>
        </pc:spChg>
        <pc:spChg chg="add del mod">
          <ac:chgData name="Alfréd Burger" userId="1f4eea4954aa6578" providerId="LiveId" clId="{F4294AB1-AA37-4A1A-8B0C-450C82FD285C}" dt="2024-03-21T15:12:54.807" v="3927" actId="478"/>
          <ac:spMkLst>
            <pc:docMk/>
            <pc:sldMk cId="734826608" sldId="274"/>
            <ac:spMk id="5" creationId="{8B9C220E-BACE-8777-9BC8-39EFCF3DC272}"/>
          </ac:spMkLst>
        </pc:spChg>
        <pc:spChg chg="add mod">
          <ac:chgData name="Alfréd Burger" userId="1f4eea4954aa6578" providerId="LiveId" clId="{F4294AB1-AA37-4A1A-8B0C-450C82FD285C}" dt="2024-03-21T15:17:58.007" v="3969" actId="1076"/>
          <ac:spMkLst>
            <pc:docMk/>
            <pc:sldMk cId="734826608" sldId="274"/>
            <ac:spMk id="13" creationId="{6F8B6684-01ED-E489-AA07-FF827FDF8B59}"/>
          </ac:spMkLst>
        </pc:spChg>
        <pc:spChg chg="add mod">
          <ac:chgData name="Alfréd Burger" userId="1f4eea4954aa6578" providerId="LiveId" clId="{F4294AB1-AA37-4A1A-8B0C-450C82FD285C}" dt="2024-03-21T15:18:53.935" v="3995" actId="1076"/>
          <ac:spMkLst>
            <pc:docMk/>
            <pc:sldMk cId="734826608" sldId="274"/>
            <ac:spMk id="14" creationId="{EE78FB2C-9E75-638F-54E4-518B216C7AF3}"/>
          </ac:spMkLst>
        </pc:spChg>
        <pc:spChg chg="add mod">
          <ac:chgData name="Alfréd Burger" userId="1f4eea4954aa6578" providerId="LiveId" clId="{F4294AB1-AA37-4A1A-8B0C-450C82FD285C}" dt="2024-03-22T15:57:08.638" v="5948" actId="20577"/>
          <ac:spMkLst>
            <pc:docMk/>
            <pc:sldMk cId="734826608" sldId="274"/>
            <ac:spMk id="17" creationId="{57F57F2C-1258-9E17-676C-698E00E43208}"/>
          </ac:spMkLst>
        </pc:spChg>
        <pc:spChg chg="add mod">
          <ac:chgData name="Alfréd Burger" userId="1f4eea4954aa6578" providerId="LiveId" clId="{F4294AB1-AA37-4A1A-8B0C-450C82FD285C}" dt="2024-03-21T15:21:10.061" v="4016" actId="1076"/>
          <ac:spMkLst>
            <pc:docMk/>
            <pc:sldMk cId="734826608" sldId="274"/>
            <ac:spMk id="20" creationId="{0B087569-3160-5E3F-3521-47A70F69C9EA}"/>
          </ac:spMkLst>
        </pc:spChg>
        <pc:picChg chg="add mod">
          <ac:chgData name="Alfréd Burger" userId="1f4eea4954aa6578" providerId="LiveId" clId="{F4294AB1-AA37-4A1A-8B0C-450C82FD285C}" dt="2024-03-22T15:57:56.006" v="5959" actId="1035"/>
          <ac:picMkLst>
            <pc:docMk/>
            <pc:sldMk cId="734826608" sldId="274"/>
            <ac:picMk id="7" creationId="{64B835A1-DD2D-DF8A-191B-52B20CC6CD44}"/>
          </ac:picMkLst>
        </pc:picChg>
        <pc:cxnChg chg="add mod">
          <ac:chgData name="Alfréd Burger" userId="1f4eea4954aa6578" providerId="LiveId" clId="{F4294AB1-AA37-4A1A-8B0C-450C82FD285C}" dt="2024-03-21T15:13:58.406" v="3948" actId="693"/>
          <ac:cxnSpMkLst>
            <pc:docMk/>
            <pc:sldMk cId="734826608" sldId="274"/>
            <ac:cxnSpMk id="9" creationId="{DC6A4841-0C1D-6FA8-E6BF-19CF94715D58}"/>
          </ac:cxnSpMkLst>
        </pc:cxnChg>
        <pc:cxnChg chg="add mod">
          <ac:chgData name="Alfréd Burger" userId="1f4eea4954aa6578" providerId="LiveId" clId="{F4294AB1-AA37-4A1A-8B0C-450C82FD285C}" dt="2024-03-21T15:14:15.232" v="3950" actId="693"/>
          <ac:cxnSpMkLst>
            <pc:docMk/>
            <pc:sldMk cId="734826608" sldId="274"/>
            <ac:cxnSpMk id="12" creationId="{D0DEED31-BEAD-1381-3FBE-EA22A2B51A93}"/>
          </ac:cxnSpMkLst>
        </pc:cxnChg>
        <pc:cxnChg chg="add mod">
          <ac:chgData name="Alfréd Burger" userId="1f4eea4954aa6578" providerId="LiveId" clId="{F4294AB1-AA37-4A1A-8B0C-450C82FD285C}" dt="2024-03-21T15:19:48.877" v="4000" actId="1076"/>
          <ac:cxnSpMkLst>
            <pc:docMk/>
            <pc:sldMk cId="734826608" sldId="274"/>
            <ac:cxnSpMk id="16" creationId="{83D4AFDD-D5D4-D7EE-A945-9EE727677EFB}"/>
          </ac:cxnSpMkLst>
        </pc:cxnChg>
        <pc:cxnChg chg="add mod">
          <ac:chgData name="Alfréd Burger" userId="1f4eea4954aa6578" providerId="LiveId" clId="{F4294AB1-AA37-4A1A-8B0C-450C82FD285C}" dt="2024-03-21T15:20:48.533" v="4011" actId="1076"/>
          <ac:cxnSpMkLst>
            <pc:docMk/>
            <pc:sldMk cId="734826608" sldId="274"/>
            <ac:cxnSpMk id="19" creationId="{A53AE8BA-136E-5334-271F-4AF75E795073}"/>
          </ac:cxnSpMkLst>
        </pc:cxnChg>
      </pc:sldChg>
      <pc:sldChg chg="addSp delSp modSp new mod modClrScheme chgLayout">
        <pc:chgData name="Alfréd Burger" userId="1f4eea4954aa6578" providerId="LiveId" clId="{F4294AB1-AA37-4A1A-8B0C-450C82FD285C}" dt="2024-03-21T11:31:29.872" v="2659" actId="1076"/>
        <pc:sldMkLst>
          <pc:docMk/>
          <pc:sldMk cId="1100769405" sldId="275"/>
        </pc:sldMkLst>
        <pc:spChg chg="del mod ord">
          <ac:chgData name="Alfréd Burger" userId="1f4eea4954aa6578" providerId="LiveId" clId="{F4294AB1-AA37-4A1A-8B0C-450C82FD285C}" dt="2024-03-21T11:04:41.206" v="2328" actId="700"/>
          <ac:spMkLst>
            <pc:docMk/>
            <pc:sldMk cId="1100769405" sldId="275"/>
            <ac:spMk id="2" creationId="{14BF85B9-E4BB-D89B-192A-F3CE182F0568}"/>
          </ac:spMkLst>
        </pc:spChg>
        <pc:spChg chg="del">
          <ac:chgData name="Alfréd Burger" userId="1f4eea4954aa6578" providerId="LiveId" clId="{F4294AB1-AA37-4A1A-8B0C-450C82FD285C}" dt="2024-03-21T11:04:41.206" v="2328" actId="700"/>
          <ac:spMkLst>
            <pc:docMk/>
            <pc:sldMk cId="1100769405" sldId="275"/>
            <ac:spMk id="3" creationId="{D41BB06F-A7B9-F06C-82A7-8EE84A97A7A4}"/>
          </ac:spMkLst>
        </pc:spChg>
        <pc:spChg chg="add mod ord">
          <ac:chgData name="Alfréd Burger" userId="1f4eea4954aa6578" providerId="LiveId" clId="{F4294AB1-AA37-4A1A-8B0C-450C82FD285C}" dt="2024-03-21T11:31:29.872" v="2659" actId="1076"/>
          <ac:spMkLst>
            <pc:docMk/>
            <pc:sldMk cId="1100769405" sldId="275"/>
            <ac:spMk id="4" creationId="{D6B8865A-23F7-33D8-1968-DEDA8C3EAE5F}"/>
          </ac:spMkLst>
        </pc:spChg>
      </pc:sldChg>
      <pc:sldChg chg="addSp delSp modSp new mod">
        <pc:chgData name="Alfréd Burger" userId="1f4eea4954aa6578" providerId="LiveId" clId="{F4294AB1-AA37-4A1A-8B0C-450C82FD285C}" dt="2024-03-22T15:54:47.058" v="5943" actId="6549"/>
        <pc:sldMkLst>
          <pc:docMk/>
          <pc:sldMk cId="283652549" sldId="276"/>
        </pc:sldMkLst>
        <pc:spChg chg="mod">
          <ac:chgData name="Alfréd Burger" userId="1f4eea4954aa6578" providerId="LiveId" clId="{F4294AB1-AA37-4A1A-8B0C-450C82FD285C}" dt="2024-03-21T11:32:34.918" v="2666" actId="790"/>
          <ac:spMkLst>
            <pc:docMk/>
            <pc:sldMk cId="283652549" sldId="276"/>
            <ac:spMk id="2" creationId="{312641A5-8AAE-FEF4-B7B7-6489A227DFAA}"/>
          </ac:spMkLst>
        </pc:spChg>
        <pc:spChg chg="mod">
          <ac:chgData name="Alfréd Burger" userId="1f4eea4954aa6578" providerId="LiveId" clId="{F4294AB1-AA37-4A1A-8B0C-450C82FD285C}" dt="2024-03-22T15:54:47.058" v="5943" actId="6549"/>
          <ac:spMkLst>
            <pc:docMk/>
            <pc:sldMk cId="283652549" sldId="276"/>
            <ac:spMk id="3" creationId="{C0109B8C-500E-5A37-AE25-3DD10B7D4A50}"/>
          </ac:spMkLst>
        </pc:spChg>
        <pc:picChg chg="add del mod">
          <ac:chgData name="Alfréd Burger" userId="1f4eea4954aa6578" providerId="LiveId" clId="{F4294AB1-AA37-4A1A-8B0C-450C82FD285C}" dt="2024-03-21T11:51:54.700" v="2735" actId="478"/>
          <ac:picMkLst>
            <pc:docMk/>
            <pc:sldMk cId="283652549" sldId="276"/>
            <ac:picMk id="5" creationId="{2BA669A7-9684-3963-D489-B1C606B7767D}"/>
          </ac:picMkLst>
        </pc:picChg>
        <pc:picChg chg="add del mod">
          <ac:chgData name="Alfréd Burger" userId="1f4eea4954aa6578" providerId="LiveId" clId="{F4294AB1-AA37-4A1A-8B0C-450C82FD285C}" dt="2024-03-21T11:51:53.040" v="2734" actId="478"/>
          <ac:picMkLst>
            <pc:docMk/>
            <pc:sldMk cId="283652549" sldId="276"/>
            <ac:picMk id="7" creationId="{D36C8587-7683-F54A-E2EE-E935777E42B9}"/>
          </ac:picMkLst>
        </pc:picChg>
        <pc:picChg chg="add mod">
          <ac:chgData name="Alfréd Burger" userId="1f4eea4954aa6578" providerId="LiveId" clId="{F4294AB1-AA37-4A1A-8B0C-450C82FD285C}" dt="2024-03-21T11:56:36.638" v="2806" actId="1037"/>
          <ac:picMkLst>
            <pc:docMk/>
            <pc:sldMk cId="283652549" sldId="276"/>
            <ac:picMk id="9" creationId="{F9E036A3-4BA6-FA50-5337-FE55C7222DB4}"/>
          </ac:picMkLst>
        </pc:picChg>
        <pc:picChg chg="add mod">
          <ac:chgData name="Alfréd Burger" userId="1f4eea4954aa6578" providerId="LiveId" clId="{F4294AB1-AA37-4A1A-8B0C-450C82FD285C}" dt="2024-03-21T11:56:36.638" v="2806" actId="1037"/>
          <ac:picMkLst>
            <pc:docMk/>
            <pc:sldMk cId="283652549" sldId="276"/>
            <ac:picMk id="11" creationId="{A20EF0A7-B332-679E-B0D7-03FF4F5DE893}"/>
          </ac:picMkLst>
        </pc:picChg>
        <pc:picChg chg="add mod">
          <ac:chgData name="Alfréd Burger" userId="1f4eea4954aa6578" providerId="LiveId" clId="{F4294AB1-AA37-4A1A-8B0C-450C82FD285C}" dt="2024-03-21T11:56:36.638" v="2806" actId="1037"/>
          <ac:picMkLst>
            <pc:docMk/>
            <pc:sldMk cId="283652549" sldId="276"/>
            <ac:picMk id="13" creationId="{74BE0FCF-FEA8-BCE8-C64D-12476889C08D}"/>
          </ac:picMkLst>
        </pc:picChg>
        <pc:picChg chg="add del mod">
          <ac:chgData name="Alfréd Burger" userId="1f4eea4954aa6578" providerId="LiveId" clId="{F4294AB1-AA37-4A1A-8B0C-450C82FD285C}" dt="2024-03-21T11:54:12.792" v="2745" actId="478"/>
          <ac:picMkLst>
            <pc:docMk/>
            <pc:sldMk cId="283652549" sldId="276"/>
            <ac:picMk id="14" creationId="{5B2BCA72-64E6-920D-81BB-0415536B4BAE}"/>
          </ac:picMkLst>
        </pc:picChg>
        <pc:picChg chg="add mod">
          <ac:chgData name="Alfréd Burger" userId="1f4eea4954aa6578" providerId="LiveId" clId="{F4294AB1-AA37-4A1A-8B0C-450C82FD285C}" dt="2024-03-21T11:56:52.859" v="2897"/>
          <ac:picMkLst>
            <pc:docMk/>
            <pc:sldMk cId="283652549" sldId="276"/>
            <ac:picMk id="16" creationId="{47453223-0C8D-0CF2-3F9A-2398F8EA06BB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17" creationId="{B98D66D5-76F4-957E-93DB-AED07AF603BE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18" creationId="{15462DF9-E8FB-B65B-5BD7-DE5F78242B72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19" creationId="{A7503521-CC8A-059F-7820-915E4325621E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20" creationId="{A8924E9B-024C-BB3B-989E-873D76C9967C}"/>
          </ac:picMkLst>
        </pc:picChg>
        <pc:cxnChg chg="add del">
          <ac:chgData name="Alfréd Burger" userId="1f4eea4954aa6578" providerId="LiveId" clId="{F4294AB1-AA37-4A1A-8B0C-450C82FD285C}" dt="2024-03-21T11:56:55.530" v="2899" actId="11529"/>
          <ac:cxnSpMkLst>
            <pc:docMk/>
            <pc:sldMk cId="283652549" sldId="276"/>
            <ac:cxnSpMk id="22" creationId="{1B04070F-9EE5-04DE-1251-675AF3799409}"/>
          </ac:cxnSpMkLst>
        </pc:cxnChg>
        <pc:cxnChg chg="add mod">
          <ac:chgData name="Alfréd Burger" userId="1f4eea4954aa6578" providerId="LiveId" clId="{F4294AB1-AA37-4A1A-8B0C-450C82FD285C}" dt="2024-03-21T11:57:11.912" v="2901" actId="14100"/>
          <ac:cxnSpMkLst>
            <pc:docMk/>
            <pc:sldMk cId="283652549" sldId="276"/>
            <ac:cxnSpMk id="24" creationId="{2ADC0115-BEDE-4EF6-4EB9-2D5A90502776}"/>
          </ac:cxnSpMkLst>
        </pc:cxnChg>
      </pc:sldChg>
      <pc:sldChg chg="modSp new del mod">
        <pc:chgData name="Alfréd Burger" userId="1f4eea4954aa6578" providerId="LiveId" clId="{F4294AB1-AA37-4A1A-8B0C-450C82FD285C}" dt="2024-03-21T11:07:33.407" v="2420" actId="680"/>
        <pc:sldMkLst>
          <pc:docMk/>
          <pc:sldMk cId="2348817648" sldId="276"/>
        </pc:sldMkLst>
        <pc:spChg chg="mod">
          <ac:chgData name="Alfréd Burger" userId="1f4eea4954aa6578" providerId="LiveId" clId="{F4294AB1-AA37-4A1A-8B0C-450C82FD285C}" dt="2024-03-21T11:07:33.196" v="2419"/>
          <ac:spMkLst>
            <pc:docMk/>
            <pc:sldMk cId="2348817648" sldId="276"/>
            <ac:spMk id="3" creationId="{B6A15641-95A6-A0F8-2DF8-A851FABF2657}"/>
          </ac:spMkLst>
        </pc:spChg>
      </pc:sldChg>
      <pc:sldChg chg="modSp new mod">
        <pc:chgData name="Alfréd Burger" userId="1f4eea4954aa6578" providerId="LiveId" clId="{F4294AB1-AA37-4A1A-8B0C-450C82FD285C}" dt="2024-03-21T11:47:19.563" v="2705" actId="404"/>
        <pc:sldMkLst>
          <pc:docMk/>
          <pc:sldMk cId="2407890829" sldId="277"/>
        </pc:sldMkLst>
        <pc:spChg chg="mod">
          <ac:chgData name="Alfréd Burger" userId="1f4eea4954aa6578" providerId="LiveId" clId="{F4294AB1-AA37-4A1A-8B0C-450C82FD285C}" dt="2024-03-21T11:47:19.563" v="2705" actId="404"/>
          <ac:spMkLst>
            <pc:docMk/>
            <pc:sldMk cId="2407890829" sldId="277"/>
            <ac:spMk id="2" creationId="{D0DA229F-DA80-D9DC-AD61-85292852D4B7}"/>
          </ac:spMkLst>
        </pc:spChg>
      </pc:sldChg>
      <pc:sldChg chg="modSp new mod">
        <pc:chgData name="Alfréd Burger" userId="1f4eea4954aa6578" providerId="LiveId" clId="{F4294AB1-AA37-4A1A-8B0C-450C82FD285C}" dt="2024-03-21T15:23:53.791" v="4017" actId="790"/>
        <pc:sldMkLst>
          <pc:docMk/>
          <pc:sldMk cId="632902863" sldId="278"/>
        </pc:sldMkLst>
        <pc:spChg chg="mod">
          <ac:chgData name="Alfréd Burger" userId="1f4eea4954aa6578" providerId="LiveId" clId="{F4294AB1-AA37-4A1A-8B0C-450C82FD285C}" dt="2024-03-21T15:23:53.791" v="4017" actId="790"/>
          <ac:spMkLst>
            <pc:docMk/>
            <pc:sldMk cId="632902863" sldId="278"/>
            <ac:spMk id="2" creationId="{334DE9B3-E1D0-D15E-423B-D37B28480B4A}"/>
          </ac:spMkLst>
        </pc:spChg>
      </pc:sldChg>
      <pc:sldChg chg="addSp delSp modSp new mod modClrScheme chgLayout">
        <pc:chgData name="Alfréd Burger" userId="1f4eea4954aa6578" providerId="LiveId" clId="{F4294AB1-AA37-4A1A-8B0C-450C82FD285C}" dt="2024-03-22T11:12:20.909" v="5073" actId="1036"/>
        <pc:sldMkLst>
          <pc:docMk/>
          <pc:sldMk cId="2915028974" sldId="279"/>
        </pc:sldMkLst>
        <pc:spChg chg="del mod ord">
          <ac:chgData name="Alfréd Burger" userId="1f4eea4954aa6578" providerId="LiveId" clId="{F4294AB1-AA37-4A1A-8B0C-450C82FD285C}" dt="2024-03-21T12:06:38.480" v="2903" actId="700"/>
          <ac:spMkLst>
            <pc:docMk/>
            <pc:sldMk cId="2915028974" sldId="279"/>
            <ac:spMk id="2" creationId="{E5FE85AF-0228-2085-646A-BA7A9AC084CD}"/>
          </ac:spMkLst>
        </pc:spChg>
        <pc:spChg chg="add mod ord">
          <ac:chgData name="Alfréd Burger" userId="1f4eea4954aa6578" providerId="LiveId" clId="{F4294AB1-AA37-4A1A-8B0C-450C82FD285C}" dt="2024-03-21T15:24:06.555" v="4018" actId="790"/>
          <ac:spMkLst>
            <pc:docMk/>
            <pc:sldMk cId="2915028974" sldId="279"/>
            <ac:spMk id="3" creationId="{10EA2185-E36C-114D-ABA6-DB251BE51157}"/>
          </ac:spMkLst>
        </pc:spChg>
        <pc:spChg chg="add mod ord">
          <ac:chgData name="Alfréd Burger" userId="1f4eea4954aa6578" providerId="LiveId" clId="{F4294AB1-AA37-4A1A-8B0C-450C82FD285C}" dt="2024-03-22T11:12:20.909" v="5073" actId="1036"/>
          <ac:spMkLst>
            <pc:docMk/>
            <pc:sldMk cId="2915028974" sldId="279"/>
            <ac:spMk id="4" creationId="{E8973A29-5A29-D904-1D10-27BF5DDF02DD}"/>
          </ac:spMkLst>
        </pc:spChg>
        <pc:picChg chg="add mod">
          <ac:chgData name="Alfréd Burger" userId="1f4eea4954aa6578" providerId="LiveId" clId="{F4294AB1-AA37-4A1A-8B0C-450C82FD285C}" dt="2024-03-22T11:12:20.909" v="5073" actId="1036"/>
          <ac:picMkLst>
            <pc:docMk/>
            <pc:sldMk cId="2915028974" sldId="279"/>
            <ac:picMk id="5" creationId="{3932A1E4-311C-FB79-99E9-902710F116CF}"/>
          </ac:picMkLst>
        </pc:picChg>
      </pc:sldChg>
      <pc:sldChg chg="addSp modSp new mod">
        <pc:chgData name="Alfréd Burger" userId="1f4eea4954aa6578" providerId="LiveId" clId="{F4294AB1-AA37-4A1A-8B0C-450C82FD285C}" dt="2024-03-22T11:12:57.225" v="5078" actId="1076"/>
        <pc:sldMkLst>
          <pc:docMk/>
          <pc:sldMk cId="1531046523" sldId="280"/>
        </pc:sldMkLst>
        <pc:spChg chg="mod">
          <ac:chgData name="Alfréd Burger" userId="1f4eea4954aa6578" providerId="LiveId" clId="{F4294AB1-AA37-4A1A-8B0C-450C82FD285C}" dt="2024-03-21T15:24:15.428" v="4019" actId="790"/>
          <ac:spMkLst>
            <pc:docMk/>
            <pc:sldMk cId="1531046523" sldId="280"/>
            <ac:spMk id="2" creationId="{C3BE8E40-43F3-EAB9-2418-29EDCD1D5BE3}"/>
          </ac:spMkLst>
        </pc:spChg>
        <pc:spChg chg="mod">
          <ac:chgData name="Alfréd Burger" userId="1f4eea4954aa6578" providerId="LiveId" clId="{F4294AB1-AA37-4A1A-8B0C-450C82FD285C}" dt="2024-03-22T11:12:57.225" v="5078" actId="1076"/>
          <ac:spMkLst>
            <pc:docMk/>
            <pc:sldMk cId="1531046523" sldId="280"/>
            <ac:spMk id="3" creationId="{844C6117-F751-2625-A833-6CB16CD4A530}"/>
          </ac:spMkLst>
        </pc:spChg>
        <pc:picChg chg="add mod">
          <ac:chgData name="Alfréd Burger" userId="1f4eea4954aa6578" providerId="LiveId" clId="{F4294AB1-AA37-4A1A-8B0C-450C82FD285C}" dt="2024-03-22T11:12:57.225" v="5078" actId="1076"/>
          <ac:picMkLst>
            <pc:docMk/>
            <pc:sldMk cId="1531046523" sldId="280"/>
            <ac:picMk id="5" creationId="{F6574FF2-A638-525A-D856-6AE61AB4F9F2}"/>
          </ac:picMkLst>
        </pc:picChg>
      </pc:sldChg>
      <pc:sldChg chg="addSp delSp modSp new mod delAnim modAnim">
        <pc:chgData name="Alfréd Burger" userId="1f4eea4954aa6578" providerId="LiveId" clId="{F4294AB1-AA37-4A1A-8B0C-450C82FD285C}" dt="2024-03-22T16:26:14.223" v="5961" actId="1036"/>
        <pc:sldMkLst>
          <pc:docMk/>
          <pc:sldMk cId="1071142828" sldId="281"/>
        </pc:sldMkLst>
        <pc:spChg chg="mod">
          <ac:chgData name="Alfréd Burger" userId="1f4eea4954aa6578" providerId="LiveId" clId="{F4294AB1-AA37-4A1A-8B0C-450C82FD285C}" dt="2024-03-21T15:24:25.030" v="4020" actId="790"/>
          <ac:spMkLst>
            <pc:docMk/>
            <pc:sldMk cId="1071142828" sldId="281"/>
            <ac:spMk id="2" creationId="{D31E3CCC-4155-F3A4-6225-C30DDED4FBBC}"/>
          </ac:spMkLst>
        </pc:spChg>
        <pc:spChg chg="mod">
          <ac:chgData name="Alfréd Burger" userId="1f4eea4954aa6578" providerId="LiveId" clId="{F4294AB1-AA37-4A1A-8B0C-450C82FD285C}" dt="2024-03-21T15:47:02.991" v="4549" actId="1076"/>
          <ac:spMkLst>
            <pc:docMk/>
            <pc:sldMk cId="1071142828" sldId="281"/>
            <ac:spMk id="3" creationId="{0C250150-7AC6-830D-8FAC-AB8A2D85B972}"/>
          </ac:spMkLst>
        </pc:spChg>
        <pc:spChg chg="add mod">
          <ac:chgData name="Alfréd Burger" userId="1f4eea4954aa6578" providerId="LiveId" clId="{F4294AB1-AA37-4A1A-8B0C-450C82FD285C}" dt="2024-03-22T11:21:06.436" v="5149" actId="1076"/>
          <ac:spMkLst>
            <pc:docMk/>
            <pc:sldMk cId="1071142828" sldId="281"/>
            <ac:spMk id="14" creationId="{8AC84BC3-D338-9431-C8E5-6625EF1C9D93}"/>
          </ac:spMkLst>
        </pc:spChg>
        <pc:picChg chg="add del mod">
          <ac:chgData name="Alfréd Burger" userId="1f4eea4954aa6578" providerId="LiveId" clId="{F4294AB1-AA37-4A1A-8B0C-450C82FD285C}" dt="2024-03-22T11:15:14.561" v="5097" actId="478"/>
          <ac:picMkLst>
            <pc:docMk/>
            <pc:sldMk cId="1071142828" sldId="281"/>
            <ac:picMk id="5" creationId="{78548528-C0DB-3E40-BFE0-9CF3F62C8787}"/>
          </ac:picMkLst>
        </pc:picChg>
        <pc:picChg chg="add del mod">
          <ac:chgData name="Alfréd Burger" userId="1f4eea4954aa6578" providerId="LiveId" clId="{F4294AB1-AA37-4A1A-8B0C-450C82FD285C}" dt="2024-03-22T11:14:46.461" v="5092" actId="478"/>
          <ac:picMkLst>
            <pc:docMk/>
            <pc:sldMk cId="1071142828" sldId="281"/>
            <ac:picMk id="7" creationId="{E24D7F72-9B23-930A-46B8-7EA862448A8F}"/>
          </ac:picMkLst>
        </pc:picChg>
        <pc:picChg chg="add mod">
          <ac:chgData name="Alfréd Burger" userId="1f4eea4954aa6578" providerId="LiveId" clId="{F4294AB1-AA37-4A1A-8B0C-450C82FD285C}" dt="2024-03-22T11:15:39.525" v="5100" actId="1076"/>
          <ac:picMkLst>
            <pc:docMk/>
            <pc:sldMk cId="1071142828" sldId="281"/>
            <ac:picMk id="9" creationId="{9A910B44-D9F8-FAE7-2DC6-16D8D0121B7D}"/>
          </ac:picMkLst>
        </pc:picChg>
        <pc:picChg chg="add mod">
          <ac:chgData name="Alfréd Burger" userId="1f4eea4954aa6578" providerId="LiveId" clId="{F4294AB1-AA37-4A1A-8B0C-450C82FD285C}" dt="2024-03-22T16:26:14.223" v="5961" actId="1036"/>
          <ac:picMkLst>
            <pc:docMk/>
            <pc:sldMk cId="1071142828" sldId="281"/>
            <ac:picMk id="11" creationId="{1251411E-1402-15D5-3B9B-1C57679B5F78}"/>
          </ac:picMkLst>
        </pc:picChg>
        <pc:picChg chg="add mod">
          <ac:chgData name="Alfréd Burger" userId="1f4eea4954aa6578" providerId="LiveId" clId="{F4294AB1-AA37-4A1A-8B0C-450C82FD285C}" dt="2024-03-22T11:21:06.436" v="5149" actId="1076"/>
          <ac:picMkLst>
            <pc:docMk/>
            <pc:sldMk cId="1071142828" sldId="281"/>
            <ac:picMk id="13" creationId="{934B171E-F7A8-7779-AD7D-DDB3CE37B3DA}"/>
          </ac:picMkLst>
        </pc:picChg>
      </pc:sldChg>
      <pc:sldChg chg="addSp modSp new mod">
        <pc:chgData name="Alfréd Burger" userId="1f4eea4954aa6578" providerId="LiveId" clId="{F4294AB1-AA37-4A1A-8B0C-450C82FD285C}" dt="2024-03-22T11:34:08.308" v="5223" actId="20577"/>
        <pc:sldMkLst>
          <pc:docMk/>
          <pc:sldMk cId="2656204137" sldId="282"/>
        </pc:sldMkLst>
        <pc:spChg chg="mod">
          <ac:chgData name="Alfréd Burger" userId="1f4eea4954aa6578" providerId="LiveId" clId="{F4294AB1-AA37-4A1A-8B0C-450C82FD285C}" dt="2024-03-21T15:48:55.094" v="4578" actId="20577"/>
          <ac:spMkLst>
            <pc:docMk/>
            <pc:sldMk cId="2656204137" sldId="282"/>
            <ac:spMk id="2" creationId="{C0064D41-88FA-DE7C-7279-F65BBE9672E1}"/>
          </ac:spMkLst>
        </pc:spChg>
        <pc:spChg chg="mod">
          <ac:chgData name="Alfréd Burger" userId="1f4eea4954aa6578" providerId="LiveId" clId="{F4294AB1-AA37-4A1A-8B0C-450C82FD285C}" dt="2024-03-22T11:34:08.308" v="5223" actId="20577"/>
          <ac:spMkLst>
            <pc:docMk/>
            <pc:sldMk cId="2656204137" sldId="282"/>
            <ac:spMk id="3" creationId="{BFCD766B-12C5-8E2F-0E17-EDB4230AB0B4}"/>
          </ac:spMkLst>
        </pc:spChg>
        <pc:spChg chg="add mod">
          <ac:chgData name="Alfréd Burger" userId="1f4eea4954aa6578" providerId="LiveId" clId="{F4294AB1-AA37-4A1A-8B0C-450C82FD285C}" dt="2024-03-22T11:22:45.094" v="5162" actId="207"/>
          <ac:spMkLst>
            <pc:docMk/>
            <pc:sldMk cId="2656204137" sldId="282"/>
            <ac:spMk id="6" creationId="{598C64C2-783A-B4C2-D572-4E7A12AD6F84}"/>
          </ac:spMkLst>
        </pc:spChg>
        <pc:spChg chg="add mod">
          <ac:chgData name="Alfréd Burger" userId="1f4eea4954aa6578" providerId="LiveId" clId="{F4294AB1-AA37-4A1A-8B0C-450C82FD285C}" dt="2024-03-22T11:25:09.713" v="5189" actId="114"/>
          <ac:spMkLst>
            <pc:docMk/>
            <pc:sldMk cId="2656204137" sldId="282"/>
            <ac:spMk id="7" creationId="{C5F5A03B-1F2C-418D-BD7C-16E8A235B8DD}"/>
          </ac:spMkLst>
        </pc:spChg>
        <pc:spChg chg="add mod">
          <ac:chgData name="Alfréd Burger" userId="1f4eea4954aa6578" providerId="LiveId" clId="{F4294AB1-AA37-4A1A-8B0C-450C82FD285C}" dt="2024-03-22T11:25:13.669" v="5190" actId="1076"/>
          <ac:spMkLst>
            <pc:docMk/>
            <pc:sldMk cId="2656204137" sldId="282"/>
            <ac:spMk id="8" creationId="{38CA52F6-787D-6A7C-97A1-BF2783250D4B}"/>
          </ac:spMkLst>
        </pc:spChg>
        <pc:picChg chg="add mod">
          <ac:chgData name="Alfréd Burger" userId="1f4eea4954aa6578" providerId="LiveId" clId="{F4294AB1-AA37-4A1A-8B0C-450C82FD285C}" dt="2024-03-22T11:23:21.761" v="5176" actId="1076"/>
          <ac:picMkLst>
            <pc:docMk/>
            <pc:sldMk cId="2656204137" sldId="282"/>
            <ac:picMk id="5" creationId="{98CED32D-86AB-3652-F153-9DC0BBE41538}"/>
          </ac:picMkLst>
        </pc:picChg>
      </pc:sldChg>
      <pc:sldChg chg="addSp delSp modSp new mod ord modClrScheme chgLayout">
        <pc:chgData name="Alfréd Burger" userId="1f4eea4954aa6578" providerId="LiveId" clId="{F4294AB1-AA37-4A1A-8B0C-450C82FD285C}" dt="2024-03-22T15:31:15.333" v="5934" actId="1076"/>
        <pc:sldMkLst>
          <pc:docMk/>
          <pc:sldMk cId="930946930" sldId="283"/>
        </pc:sldMkLst>
        <pc:spChg chg="del mod ord">
          <ac:chgData name="Alfréd Burger" userId="1f4eea4954aa6578" providerId="LiveId" clId="{F4294AB1-AA37-4A1A-8B0C-450C82FD285C}" dt="2024-03-21T12:13:50.779" v="3196" actId="700"/>
          <ac:spMkLst>
            <pc:docMk/>
            <pc:sldMk cId="930946930" sldId="283"/>
            <ac:spMk id="2" creationId="{3A4F3C54-6D56-0E14-4F0C-B1AA600A1375}"/>
          </ac:spMkLst>
        </pc:spChg>
        <pc:spChg chg="add mod">
          <ac:chgData name="Alfréd Burger" userId="1f4eea4954aa6578" providerId="LiveId" clId="{F4294AB1-AA37-4A1A-8B0C-450C82FD285C}" dt="2024-03-22T12:05:05.554" v="5730" actId="27636"/>
          <ac:spMkLst>
            <pc:docMk/>
            <pc:sldMk cId="930946930" sldId="283"/>
            <ac:spMk id="2" creationId="{85ED0488-38F6-C268-390B-F891ED655DAF}"/>
          </ac:spMkLst>
        </pc:spChg>
        <pc:spChg chg="add mod ord">
          <ac:chgData name="Alfréd Burger" userId="1f4eea4954aa6578" providerId="LiveId" clId="{F4294AB1-AA37-4A1A-8B0C-450C82FD285C}" dt="2024-03-22T11:47:00.305" v="5422" actId="20577"/>
          <ac:spMkLst>
            <pc:docMk/>
            <pc:sldMk cId="930946930" sldId="283"/>
            <ac:spMk id="3" creationId="{4243A570-CF9F-B171-50F5-89D028C5730F}"/>
          </ac:spMkLst>
        </pc:spChg>
        <pc:spChg chg="add mod ord">
          <ac:chgData name="Alfréd Burger" userId="1f4eea4954aa6578" providerId="LiveId" clId="{F4294AB1-AA37-4A1A-8B0C-450C82FD285C}" dt="2024-03-22T11:45:56.165" v="5366" actId="1076"/>
          <ac:spMkLst>
            <pc:docMk/>
            <pc:sldMk cId="930946930" sldId="283"/>
            <ac:spMk id="4" creationId="{D6C2764E-B8A0-29B3-9574-26BBDFCB1206}"/>
          </ac:spMkLst>
        </pc:spChg>
        <pc:spChg chg="add mod">
          <ac:chgData name="Alfréd Burger" userId="1f4eea4954aa6578" providerId="LiveId" clId="{F4294AB1-AA37-4A1A-8B0C-450C82FD285C}" dt="2024-03-22T15:31:15.333" v="5934" actId="1076"/>
          <ac:spMkLst>
            <pc:docMk/>
            <pc:sldMk cId="930946930" sldId="283"/>
            <ac:spMk id="8" creationId="{13F55B3B-B4BB-1A36-7480-C5485AB6EE4B}"/>
          </ac:spMkLst>
        </pc:spChg>
        <pc:cxnChg chg="add mod">
          <ac:chgData name="Alfréd Burger" userId="1f4eea4954aa6578" providerId="LiveId" clId="{F4294AB1-AA37-4A1A-8B0C-450C82FD285C}" dt="2024-03-22T11:46:40.346" v="5371" actId="1076"/>
          <ac:cxnSpMkLst>
            <pc:docMk/>
            <pc:sldMk cId="930946930" sldId="283"/>
            <ac:cxnSpMk id="6" creationId="{CC72BE58-3F39-F4BA-A5A8-D81CA79AC7EF}"/>
          </ac:cxnSpMkLst>
        </pc:cxnChg>
      </pc:sldChg>
      <pc:sldChg chg="addSp delSp modSp new del mod ord">
        <pc:chgData name="Alfréd Burger" userId="1f4eea4954aa6578" providerId="LiveId" clId="{F4294AB1-AA37-4A1A-8B0C-450C82FD285C}" dt="2024-03-22T11:47:28.093" v="5423" actId="2696"/>
        <pc:sldMkLst>
          <pc:docMk/>
          <pc:sldMk cId="672619277" sldId="284"/>
        </pc:sldMkLst>
        <pc:spChg chg="mod">
          <ac:chgData name="Alfréd Burger" userId="1f4eea4954aa6578" providerId="LiveId" clId="{F4294AB1-AA37-4A1A-8B0C-450C82FD285C}" dt="2024-03-21T15:24:52.113" v="4023" actId="790"/>
          <ac:spMkLst>
            <pc:docMk/>
            <pc:sldMk cId="672619277" sldId="284"/>
            <ac:spMk id="2" creationId="{AF432CE7-B367-B4C8-A2D4-5027A17F7068}"/>
          </ac:spMkLst>
        </pc:spChg>
        <pc:spChg chg="del mod">
          <ac:chgData name="Alfréd Burger" userId="1f4eea4954aa6578" providerId="LiveId" clId="{F4294AB1-AA37-4A1A-8B0C-450C82FD285C}" dt="2024-03-22T11:45:39.339" v="5362" actId="21"/>
          <ac:spMkLst>
            <pc:docMk/>
            <pc:sldMk cId="672619277" sldId="284"/>
            <ac:spMk id="3" creationId="{85ED0488-38F6-C268-390B-F891ED655DAF}"/>
          </ac:spMkLst>
        </pc:spChg>
        <pc:spChg chg="add mod">
          <ac:chgData name="Alfréd Burger" userId="1f4eea4954aa6578" providerId="LiveId" clId="{F4294AB1-AA37-4A1A-8B0C-450C82FD285C}" dt="2024-03-22T11:45:39.339" v="5362" actId="21"/>
          <ac:spMkLst>
            <pc:docMk/>
            <pc:sldMk cId="672619277" sldId="284"/>
            <ac:spMk id="5" creationId="{3BDAAA10-0E2F-9383-7647-FB11A2A05768}"/>
          </ac:spMkLst>
        </pc:spChg>
      </pc:sldChg>
      <pc:sldChg chg="modSp new del mod">
        <pc:chgData name="Alfréd Burger" userId="1f4eea4954aa6578" providerId="LiveId" clId="{F4294AB1-AA37-4A1A-8B0C-450C82FD285C}" dt="2024-03-21T12:16:41.533" v="3211" actId="2696"/>
        <pc:sldMkLst>
          <pc:docMk/>
          <pc:sldMk cId="2000265043" sldId="284"/>
        </pc:sldMkLst>
        <pc:spChg chg="mod">
          <ac:chgData name="Alfréd Burger" userId="1f4eea4954aa6578" providerId="LiveId" clId="{F4294AB1-AA37-4A1A-8B0C-450C82FD285C}" dt="2024-03-21T12:16:30.344" v="3210" actId="20577"/>
          <ac:spMkLst>
            <pc:docMk/>
            <pc:sldMk cId="2000265043" sldId="284"/>
            <ac:spMk id="2" creationId="{7D039B22-3F10-4DD3-F983-F9EE9CC4C466}"/>
          </ac:spMkLst>
        </pc:spChg>
      </pc:sldChg>
      <pc:sldChg chg="add del">
        <pc:chgData name="Alfréd Burger" userId="1f4eea4954aa6578" providerId="LiveId" clId="{F4294AB1-AA37-4A1A-8B0C-450C82FD285C}" dt="2024-03-22T11:48:39.229" v="5425" actId="2696"/>
        <pc:sldMkLst>
          <pc:docMk/>
          <pc:sldMk cId="2757739441" sldId="285"/>
        </pc:sldMkLst>
      </pc:sldChg>
      <pc:sldChg chg="addSp modSp add mod">
        <pc:chgData name="Alfréd Burger" userId="1f4eea4954aa6578" providerId="LiveId" clId="{F4294AB1-AA37-4A1A-8B0C-450C82FD285C}" dt="2024-03-22T12:09:07.793" v="5753" actId="1076"/>
        <pc:sldMkLst>
          <pc:docMk/>
          <pc:sldMk cId="2001084237" sldId="286"/>
        </pc:sldMkLst>
        <pc:spChg chg="mod">
          <ac:chgData name="Alfréd Burger" userId="1f4eea4954aa6578" providerId="LiveId" clId="{F4294AB1-AA37-4A1A-8B0C-450C82FD285C}" dt="2024-03-21T15:25:19.080" v="4025" actId="790"/>
          <ac:spMkLst>
            <pc:docMk/>
            <pc:sldMk cId="2001084237" sldId="286"/>
            <ac:spMk id="2" creationId="{AF432CE7-B367-B4C8-A2D4-5027A17F7068}"/>
          </ac:spMkLst>
        </pc:spChg>
        <pc:spChg chg="mod">
          <ac:chgData name="Alfréd Burger" userId="1f4eea4954aa6578" providerId="LiveId" clId="{F4294AB1-AA37-4A1A-8B0C-450C82FD285C}" dt="2024-03-22T12:04:28.861" v="5728" actId="14100"/>
          <ac:spMkLst>
            <pc:docMk/>
            <pc:sldMk cId="2001084237" sldId="286"/>
            <ac:spMk id="3" creationId="{85ED0488-38F6-C268-390B-F891ED655DAF}"/>
          </ac:spMkLst>
        </pc:spChg>
        <pc:spChg chg="add mod">
          <ac:chgData name="Alfréd Burger" userId="1f4eea4954aa6578" providerId="LiveId" clId="{F4294AB1-AA37-4A1A-8B0C-450C82FD285C}" dt="2024-03-22T12:02:58.358" v="5702" actId="1076"/>
          <ac:spMkLst>
            <pc:docMk/>
            <pc:sldMk cId="2001084237" sldId="286"/>
            <ac:spMk id="4" creationId="{159829F2-7AC5-31B5-21E6-A596FF8C200A}"/>
          </ac:spMkLst>
        </pc:spChg>
        <pc:spChg chg="add mod">
          <ac:chgData name="Alfréd Burger" userId="1f4eea4954aa6578" providerId="LiveId" clId="{F4294AB1-AA37-4A1A-8B0C-450C82FD285C}" dt="2024-03-22T12:09:07.793" v="5753" actId="1076"/>
          <ac:spMkLst>
            <pc:docMk/>
            <pc:sldMk cId="2001084237" sldId="286"/>
            <ac:spMk id="5" creationId="{6998B92F-1C94-7846-8B1E-7B78490987B3}"/>
          </ac:spMkLst>
        </pc:spChg>
        <pc:cxnChg chg="add mod">
          <ac:chgData name="Alfréd Burger" userId="1f4eea4954aa6578" providerId="LiveId" clId="{F4294AB1-AA37-4A1A-8B0C-450C82FD285C}" dt="2024-03-22T12:08:54.986" v="5750" actId="1076"/>
          <ac:cxnSpMkLst>
            <pc:docMk/>
            <pc:sldMk cId="2001084237" sldId="286"/>
            <ac:cxnSpMk id="6" creationId="{E3FB7374-00E5-F340-EC93-BC85A8726BA0}"/>
          </ac:cxnSpMkLst>
        </pc:cxnChg>
      </pc:sldChg>
      <pc:sldChg chg="addSp delSp modSp new mod modClrScheme chgLayout">
        <pc:chgData name="Alfréd Burger" userId="1f4eea4954aa6578" providerId="LiveId" clId="{F4294AB1-AA37-4A1A-8B0C-450C82FD285C}" dt="2024-03-22T12:30:54.114" v="5861" actId="1076"/>
        <pc:sldMkLst>
          <pc:docMk/>
          <pc:sldMk cId="2019196293" sldId="287"/>
        </pc:sldMkLst>
        <pc:spChg chg="del mod ord">
          <ac:chgData name="Alfréd Burger" userId="1f4eea4954aa6578" providerId="LiveId" clId="{F4294AB1-AA37-4A1A-8B0C-450C82FD285C}" dt="2024-03-21T12:35:04.498" v="3263" actId="700"/>
          <ac:spMkLst>
            <pc:docMk/>
            <pc:sldMk cId="2019196293" sldId="287"/>
            <ac:spMk id="2" creationId="{C5B439F2-16C1-2632-A1BB-D41158CD00FD}"/>
          </ac:spMkLst>
        </pc:spChg>
        <pc:spChg chg="add mod">
          <ac:chgData name="Alfréd Burger" userId="1f4eea4954aa6578" providerId="LiveId" clId="{F4294AB1-AA37-4A1A-8B0C-450C82FD285C}" dt="2024-03-22T12:26:07.167" v="5817" actId="1036"/>
          <ac:spMkLst>
            <pc:docMk/>
            <pc:sldMk cId="2019196293" sldId="287"/>
            <ac:spMk id="2" creationId="{DFBDBB67-A355-CA81-BDA6-144D421C76B4}"/>
          </ac:spMkLst>
        </pc:spChg>
        <pc:spChg chg="add mod ord">
          <ac:chgData name="Alfréd Burger" userId="1f4eea4954aa6578" providerId="LiveId" clId="{F4294AB1-AA37-4A1A-8B0C-450C82FD285C}" dt="2024-03-21T12:36:22.389" v="3280" actId="790"/>
          <ac:spMkLst>
            <pc:docMk/>
            <pc:sldMk cId="2019196293" sldId="287"/>
            <ac:spMk id="3" creationId="{90028DCA-431E-5BE5-0B36-459A0ECC9A95}"/>
          </ac:spMkLst>
        </pc:spChg>
        <pc:spChg chg="add del mod ord">
          <ac:chgData name="Alfréd Burger" userId="1f4eea4954aa6578" providerId="LiveId" clId="{F4294AB1-AA37-4A1A-8B0C-450C82FD285C}" dt="2024-03-22T12:12:46.290" v="5778" actId="478"/>
          <ac:spMkLst>
            <pc:docMk/>
            <pc:sldMk cId="2019196293" sldId="287"/>
            <ac:spMk id="4" creationId="{BE2321B3-BBFB-A36A-8BF5-9BED1C217610}"/>
          </ac:spMkLst>
        </pc:spChg>
        <pc:spChg chg="add mod">
          <ac:chgData name="Alfréd Burger" userId="1f4eea4954aa6578" providerId="LiveId" clId="{F4294AB1-AA37-4A1A-8B0C-450C82FD285C}" dt="2024-03-22T12:30:54.114" v="5861" actId="1076"/>
          <ac:spMkLst>
            <pc:docMk/>
            <pc:sldMk cId="2019196293" sldId="287"/>
            <ac:spMk id="7" creationId="{6657064B-8696-F6E9-6EEA-4E4916B3372C}"/>
          </ac:spMkLst>
        </pc:spChg>
        <pc:spChg chg="add mod">
          <ac:chgData name="Alfréd Burger" userId="1f4eea4954aa6578" providerId="LiveId" clId="{F4294AB1-AA37-4A1A-8B0C-450C82FD285C}" dt="2024-03-22T12:27:21.220" v="5845" actId="403"/>
          <ac:spMkLst>
            <pc:docMk/>
            <pc:sldMk cId="2019196293" sldId="287"/>
            <ac:spMk id="8" creationId="{084F31B0-A6D1-1A10-6671-17F41884F967}"/>
          </ac:spMkLst>
        </pc:spChg>
        <pc:picChg chg="add del mod">
          <ac:chgData name="Alfréd Burger" userId="1f4eea4954aa6578" providerId="LiveId" clId="{F4294AB1-AA37-4A1A-8B0C-450C82FD285C}" dt="2024-03-22T12:28:19.971" v="5850" actId="478"/>
          <ac:picMkLst>
            <pc:docMk/>
            <pc:sldMk cId="2019196293" sldId="287"/>
            <ac:picMk id="6" creationId="{C0FF7B70-1F4C-5A41-65DA-1D0381010883}"/>
          </ac:picMkLst>
        </pc:picChg>
        <pc:picChg chg="add mod ord">
          <ac:chgData name="Alfréd Burger" userId="1f4eea4954aa6578" providerId="LiveId" clId="{F4294AB1-AA37-4A1A-8B0C-450C82FD285C}" dt="2024-03-22T12:30:51.439" v="5860" actId="1076"/>
          <ac:picMkLst>
            <pc:docMk/>
            <pc:sldMk cId="2019196293" sldId="287"/>
            <ac:picMk id="13" creationId="{37ABC5A5-8F1F-057B-AEB6-F5FA954255A2}"/>
          </ac:picMkLst>
        </pc:picChg>
        <pc:cxnChg chg="add del mod">
          <ac:chgData name="Alfréd Burger" userId="1f4eea4954aa6578" providerId="LiveId" clId="{F4294AB1-AA37-4A1A-8B0C-450C82FD285C}" dt="2024-03-22T12:28:19.100" v="5849" actId="478"/>
          <ac:cxnSpMkLst>
            <pc:docMk/>
            <pc:sldMk cId="2019196293" sldId="287"/>
            <ac:cxnSpMk id="10" creationId="{09230BBA-13C4-B7FE-E402-23B71A2CB8CD}"/>
          </ac:cxnSpMkLst>
        </pc:cxnChg>
      </pc:sldChg>
      <pc:sldChg chg="addSp delSp modSp new mod modClrScheme chgLayout">
        <pc:chgData name="Alfréd Burger" userId="1f4eea4954aa6578" providerId="LiveId" clId="{F4294AB1-AA37-4A1A-8B0C-450C82FD285C}" dt="2024-03-22T12:11:09.929" v="5777" actId="1036"/>
        <pc:sldMkLst>
          <pc:docMk/>
          <pc:sldMk cId="1915688289" sldId="288"/>
        </pc:sldMkLst>
        <pc:spChg chg="add mod">
          <ac:chgData name="Alfréd Burger" userId="1f4eea4954aa6578" providerId="LiveId" clId="{F4294AB1-AA37-4A1A-8B0C-450C82FD285C}" dt="2024-03-22T12:10:18.956" v="5760" actId="1076"/>
          <ac:spMkLst>
            <pc:docMk/>
            <pc:sldMk cId="1915688289" sldId="288"/>
            <ac:spMk id="2" creationId="{3CFCC1B5-CDAE-CC96-3941-FF3A96CAD68C}"/>
          </ac:spMkLst>
        </pc:spChg>
        <pc:spChg chg="del mod ord">
          <ac:chgData name="Alfréd Burger" userId="1f4eea4954aa6578" providerId="LiveId" clId="{F4294AB1-AA37-4A1A-8B0C-450C82FD285C}" dt="2024-03-21T12:41:07.549" v="3282" actId="700"/>
          <ac:spMkLst>
            <pc:docMk/>
            <pc:sldMk cId="1915688289" sldId="288"/>
            <ac:spMk id="2" creationId="{FBCD8436-5194-7719-5D73-8F0C8F66A4CB}"/>
          </ac:spMkLst>
        </pc:spChg>
        <pc:spChg chg="add mod ord">
          <ac:chgData name="Alfréd Burger" userId="1f4eea4954aa6578" providerId="LiveId" clId="{F4294AB1-AA37-4A1A-8B0C-450C82FD285C}" dt="2024-03-21T15:25:29.249" v="4026" actId="790"/>
          <ac:spMkLst>
            <pc:docMk/>
            <pc:sldMk cId="1915688289" sldId="288"/>
            <ac:spMk id="3" creationId="{6B2B2D69-BC0E-5625-49F4-F7A265AAC178}"/>
          </ac:spMkLst>
        </pc:spChg>
        <pc:spChg chg="add mod ord">
          <ac:chgData name="Alfréd Burger" userId="1f4eea4954aa6578" providerId="LiveId" clId="{F4294AB1-AA37-4A1A-8B0C-450C82FD285C}" dt="2024-03-22T12:09:19.920" v="5757" actId="14100"/>
          <ac:spMkLst>
            <pc:docMk/>
            <pc:sldMk cId="1915688289" sldId="288"/>
            <ac:spMk id="4" creationId="{003E16C0-8FF4-41D4-A07F-CF6E0458BBE4}"/>
          </ac:spMkLst>
        </pc:spChg>
        <pc:spChg chg="add mod">
          <ac:chgData name="Alfréd Burger" userId="1f4eea4954aa6578" providerId="LiveId" clId="{F4294AB1-AA37-4A1A-8B0C-450C82FD285C}" dt="2024-03-22T12:10:26.830" v="5763" actId="1076"/>
          <ac:spMkLst>
            <pc:docMk/>
            <pc:sldMk cId="1915688289" sldId="288"/>
            <ac:spMk id="5" creationId="{6D8A489C-985B-E787-0388-B6F9CC4017AE}"/>
          </ac:spMkLst>
        </pc:spChg>
        <pc:spChg chg="add mod">
          <ac:chgData name="Alfréd Burger" userId="1f4eea4954aa6578" providerId="LiveId" clId="{F4294AB1-AA37-4A1A-8B0C-450C82FD285C}" dt="2024-03-22T12:11:09.929" v="5777" actId="1036"/>
          <ac:spMkLst>
            <pc:docMk/>
            <pc:sldMk cId="1915688289" sldId="288"/>
            <ac:spMk id="7" creationId="{8A87DECA-59AB-E48B-2414-465E4E7149A0}"/>
          </ac:spMkLst>
        </pc:spChg>
        <pc:spChg chg="add mod">
          <ac:chgData name="Alfréd Burger" userId="1f4eea4954aa6578" providerId="LiveId" clId="{F4294AB1-AA37-4A1A-8B0C-450C82FD285C}" dt="2024-03-22T12:11:09.929" v="5777" actId="1036"/>
          <ac:spMkLst>
            <pc:docMk/>
            <pc:sldMk cId="1915688289" sldId="288"/>
            <ac:spMk id="9" creationId="{EC5CF5B4-A2F8-414E-BC94-CA47FFBF328C}"/>
          </ac:spMkLst>
        </pc:spChg>
      </pc:sldChg>
      <pc:sldChg chg="addSp delSp modSp new mod">
        <pc:chgData name="Alfréd Burger" userId="1f4eea4954aa6578" providerId="LiveId" clId="{F4294AB1-AA37-4A1A-8B0C-450C82FD285C}" dt="2024-03-21T14:15:07.443" v="3909" actId="1036"/>
        <pc:sldMkLst>
          <pc:docMk/>
          <pc:sldMk cId="3712520559" sldId="289"/>
        </pc:sldMkLst>
        <pc:spChg chg="mod">
          <ac:chgData name="Alfréd Burger" userId="1f4eea4954aa6578" providerId="LiveId" clId="{F4294AB1-AA37-4A1A-8B0C-450C82FD285C}" dt="2024-03-21T13:51:02.456" v="3821" actId="790"/>
          <ac:spMkLst>
            <pc:docMk/>
            <pc:sldMk cId="3712520559" sldId="289"/>
            <ac:spMk id="2" creationId="{E8E7334F-C285-2162-AC78-F414302CCBA8}"/>
          </ac:spMkLst>
        </pc:spChg>
        <pc:spChg chg="del mod">
          <ac:chgData name="Alfréd Burger" userId="1f4eea4954aa6578" providerId="LiveId" clId="{F4294AB1-AA37-4A1A-8B0C-450C82FD285C}" dt="2024-03-21T14:09:54.026" v="3832"/>
          <ac:spMkLst>
            <pc:docMk/>
            <pc:sldMk cId="3712520559" sldId="289"/>
            <ac:spMk id="3" creationId="{2D8964C2-BDAB-E4A9-4DF5-50104A8CCB59}"/>
          </ac:spMkLst>
        </pc:spChg>
        <pc:spChg chg="add mod">
          <ac:chgData name="Alfréd Burger" userId="1f4eea4954aa6578" providerId="LiveId" clId="{F4294AB1-AA37-4A1A-8B0C-450C82FD285C}" dt="2024-03-21T14:11:07.459" v="3845" actId="1076"/>
          <ac:spMkLst>
            <pc:docMk/>
            <pc:sldMk cId="3712520559" sldId="289"/>
            <ac:spMk id="10" creationId="{EA394CFF-FD77-E405-475B-9309A382E338}"/>
          </ac:spMkLst>
        </pc:spChg>
        <pc:spChg chg="add mod">
          <ac:chgData name="Alfréd Burger" userId="1f4eea4954aa6578" providerId="LiveId" clId="{F4294AB1-AA37-4A1A-8B0C-450C82FD285C}" dt="2024-03-21T14:11:40.626" v="3853" actId="1076"/>
          <ac:spMkLst>
            <pc:docMk/>
            <pc:sldMk cId="3712520559" sldId="289"/>
            <ac:spMk id="11" creationId="{7CAE0E9C-8E21-831F-FD2F-4939C05C3ECE}"/>
          </ac:spMkLst>
        </pc:spChg>
        <pc:spChg chg="add mod">
          <ac:chgData name="Alfréd Burger" userId="1f4eea4954aa6578" providerId="LiveId" clId="{F4294AB1-AA37-4A1A-8B0C-450C82FD285C}" dt="2024-03-21T14:14:15.943" v="3899" actId="1076"/>
          <ac:spMkLst>
            <pc:docMk/>
            <pc:sldMk cId="3712520559" sldId="289"/>
            <ac:spMk id="12" creationId="{6EAE993F-FF9D-5C2E-CD64-CDA5A98EADC2}"/>
          </ac:spMkLst>
        </pc:spChg>
        <pc:spChg chg="add mod">
          <ac:chgData name="Alfréd Burger" userId="1f4eea4954aa6578" providerId="LiveId" clId="{F4294AB1-AA37-4A1A-8B0C-450C82FD285C}" dt="2024-03-21T14:15:07.443" v="3909" actId="1036"/>
          <ac:spMkLst>
            <pc:docMk/>
            <pc:sldMk cId="3712520559" sldId="289"/>
            <ac:spMk id="13" creationId="{E3A51FBD-3AB0-86AD-3513-F4B8E0333F0B}"/>
          </ac:spMkLst>
        </pc:spChg>
        <pc:spChg chg="add mod">
          <ac:chgData name="Alfréd Burger" userId="1f4eea4954aa6578" providerId="LiveId" clId="{F4294AB1-AA37-4A1A-8B0C-450C82FD285C}" dt="2024-03-21T14:14:06.209" v="3897" actId="1076"/>
          <ac:spMkLst>
            <pc:docMk/>
            <pc:sldMk cId="3712520559" sldId="289"/>
            <ac:spMk id="14" creationId="{66291C03-3BC7-9973-0631-62B4DD34C069}"/>
          </ac:spMkLst>
        </pc:spChg>
        <pc:picChg chg="add del mod">
          <ac:chgData name="Alfréd Burger" userId="1f4eea4954aa6578" providerId="LiveId" clId="{F4294AB1-AA37-4A1A-8B0C-450C82FD285C}" dt="2024-03-21T14:08:53.577" v="3828" actId="478"/>
          <ac:picMkLst>
            <pc:docMk/>
            <pc:sldMk cId="3712520559" sldId="289"/>
            <ac:picMk id="5" creationId="{DEBF5C51-1AD2-98A5-C74B-0133ED5D47C3}"/>
          </ac:picMkLst>
        </pc:picChg>
        <pc:picChg chg="add mod">
          <ac:chgData name="Alfréd Burger" userId="1f4eea4954aa6578" providerId="LiveId" clId="{F4294AB1-AA37-4A1A-8B0C-450C82FD285C}" dt="2024-03-21T14:10:23.829" v="3838" actId="14100"/>
          <ac:picMkLst>
            <pc:docMk/>
            <pc:sldMk cId="3712520559" sldId="289"/>
            <ac:picMk id="7" creationId="{1226580D-2DB1-9236-5EF7-024970EC2D96}"/>
          </ac:picMkLst>
        </pc:picChg>
        <pc:picChg chg="add mod">
          <ac:chgData name="Alfréd Burger" userId="1f4eea4954aa6578" providerId="LiveId" clId="{F4294AB1-AA37-4A1A-8B0C-450C82FD285C}" dt="2024-03-21T14:10:13.245" v="3836" actId="1076"/>
          <ac:picMkLst>
            <pc:docMk/>
            <pc:sldMk cId="3712520559" sldId="289"/>
            <ac:picMk id="9" creationId="{5BB4D418-89DD-EBC9-A49B-20382F20EDE3}"/>
          </ac:picMkLst>
        </pc:picChg>
      </pc:sldChg>
      <pc:sldChg chg="addSp delSp modSp new mod">
        <pc:chgData name="Alfréd Burger" userId="1f4eea4954aa6578" providerId="LiveId" clId="{F4294AB1-AA37-4A1A-8B0C-450C82FD285C}" dt="2024-03-22T11:11:13.315" v="5050" actId="1076"/>
        <pc:sldMkLst>
          <pc:docMk/>
          <pc:sldMk cId="3356787096" sldId="290"/>
        </pc:sldMkLst>
        <pc:spChg chg="mod">
          <ac:chgData name="Alfréd Burger" userId="1f4eea4954aa6578" providerId="LiveId" clId="{F4294AB1-AA37-4A1A-8B0C-450C82FD285C}" dt="2024-03-22T11:10:55.300" v="5044" actId="790"/>
          <ac:spMkLst>
            <pc:docMk/>
            <pc:sldMk cId="3356787096" sldId="290"/>
            <ac:spMk id="2" creationId="{332EC74F-183F-BD9E-C62B-550AA9DF2EE0}"/>
          </ac:spMkLst>
        </pc:spChg>
        <pc:spChg chg="del mod">
          <ac:chgData name="Alfréd Burger" userId="1f4eea4954aa6578" providerId="LiveId" clId="{F4294AB1-AA37-4A1A-8B0C-450C82FD285C}" dt="2024-03-22T11:06:49.681" v="4976" actId="478"/>
          <ac:spMkLst>
            <pc:docMk/>
            <pc:sldMk cId="3356787096" sldId="290"/>
            <ac:spMk id="3" creationId="{81E906C2-69F3-2EE0-CA60-DFE94DF34A09}"/>
          </ac:spMkLst>
        </pc:spChg>
        <pc:spChg chg="add del mod">
          <ac:chgData name="Alfréd Burger" userId="1f4eea4954aa6578" providerId="LiveId" clId="{F4294AB1-AA37-4A1A-8B0C-450C82FD285C}" dt="2024-03-22T11:06:52.488" v="4977" actId="478"/>
          <ac:spMkLst>
            <pc:docMk/>
            <pc:sldMk cId="3356787096" sldId="290"/>
            <ac:spMk id="5" creationId="{3363E679-4E77-9D1E-C0FA-31FA621D795D}"/>
          </ac:spMkLst>
        </pc:spChg>
        <pc:spChg chg="add mod">
          <ac:chgData name="Alfréd Burger" userId="1f4eea4954aa6578" providerId="LiveId" clId="{F4294AB1-AA37-4A1A-8B0C-450C82FD285C}" dt="2024-03-22T11:08:20.752" v="4997" actId="1076"/>
          <ac:spMkLst>
            <pc:docMk/>
            <pc:sldMk cId="3356787096" sldId="290"/>
            <ac:spMk id="8" creationId="{639245A6-B734-4A9B-8735-9EC7488C2B10}"/>
          </ac:spMkLst>
        </pc:spChg>
        <pc:spChg chg="add mod">
          <ac:chgData name="Alfréd Burger" userId="1f4eea4954aa6578" providerId="LiveId" clId="{F4294AB1-AA37-4A1A-8B0C-450C82FD285C}" dt="2024-03-22T11:08:59.971" v="5014" actId="113"/>
          <ac:spMkLst>
            <pc:docMk/>
            <pc:sldMk cId="3356787096" sldId="290"/>
            <ac:spMk id="9" creationId="{2803EE86-E2EF-BB9B-00AC-AF9FDD413CDC}"/>
          </ac:spMkLst>
        </pc:spChg>
        <pc:spChg chg="add mod">
          <ac:chgData name="Alfréd Burger" userId="1f4eea4954aa6578" providerId="LiveId" clId="{F4294AB1-AA37-4A1A-8B0C-450C82FD285C}" dt="2024-03-22T11:09:54.144" v="5026" actId="1076"/>
          <ac:spMkLst>
            <pc:docMk/>
            <pc:sldMk cId="3356787096" sldId="290"/>
            <ac:spMk id="10" creationId="{7DD11339-A071-E4D6-4ADD-B9EA9E4721A8}"/>
          </ac:spMkLst>
        </pc:spChg>
        <pc:spChg chg="add mod">
          <ac:chgData name="Alfréd Burger" userId="1f4eea4954aa6578" providerId="LiveId" clId="{F4294AB1-AA37-4A1A-8B0C-450C82FD285C}" dt="2024-03-22T11:11:11.130" v="5048" actId="1076"/>
          <ac:spMkLst>
            <pc:docMk/>
            <pc:sldMk cId="3356787096" sldId="290"/>
            <ac:spMk id="11" creationId="{AE683A3D-2007-956C-49C3-739CE1098AD2}"/>
          </ac:spMkLst>
        </pc:spChg>
        <pc:spChg chg="add mod">
          <ac:chgData name="Alfréd Burger" userId="1f4eea4954aa6578" providerId="LiveId" clId="{F4294AB1-AA37-4A1A-8B0C-450C82FD285C}" dt="2024-03-22T11:11:07.308" v="5047" actId="1076"/>
          <ac:spMkLst>
            <pc:docMk/>
            <pc:sldMk cId="3356787096" sldId="290"/>
            <ac:spMk id="12" creationId="{A525D98E-5147-AA02-30C0-A00EA619DCCF}"/>
          </ac:spMkLst>
        </pc:spChg>
        <pc:picChg chg="add mod">
          <ac:chgData name="Alfréd Burger" userId="1f4eea4954aa6578" providerId="LiveId" clId="{F4294AB1-AA37-4A1A-8B0C-450C82FD285C}" dt="2024-03-22T11:11:13.315" v="5050" actId="1076"/>
          <ac:picMkLst>
            <pc:docMk/>
            <pc:sldMk cId="3356787096" sldId="290"/>
            <ac:picMk id="7" creationId="{C5F89FCB-2D83-9209-38CA-FB558C6AF024}"/>
          </ac:picMkLst>
        </pc:picChg>
      </pc:sldChg>
      <pc:sldChg chg="new del">
        <pc:chgData name="Alfréd Burger" userId="1f4eea4954aa6578" providerId="LiveId" clId="{F4294AB1-AA37-4A1A-8B0C-450C82FD285C}" dt="2024-03-21T15:55:09.231" v="4764" actId="47"/>
        <pc:sldMkLst>
          <pc:docMk/>
          <pc:sldMk cId="471222668" sldId="291"/>
        </pc:sldMkLst>
      </pc:sldChg>
      <pc:sldChg chg="addSp delSp modSp new mod modClrScheme chgLayout">
        <pc:chgData name="Alfréd Burger" userId="1f4eea4954aa6578" providerId="LiveId" clId="{F4294AB1-AA37-4A1A-8B0C-450C82FD285C}" dt="2024-03-22T12:31:19.693" v="5878" actId="20577"/>
        <pc:sldMkLst>
          <pc:docMk/>
          <pc:sldMk cId="1952092398" sldId="291"/>
        </pc:sldMkLst>
        <pc:spChg chg="del mod ord">
          <ac:chgData name="Alfréd Burger" userId="1f4eea4954aa6578" providerId="LiveId" clId="{F4294AB1-AA37-4A1A-8B0C-450C82FD285C}" dt="2024-03-22T12:31:13.557" v="5863" actId="700"/>
          <ac:spMkLst>
            <pc:docMk/>
            <pc:sldMk cId="1952092398" sldId="291"/>
            <ac:spMk id="2" creationId="{5FD9CBCA-C098-5154-8B10-60FEC2D88696}"/>
          </ac:spMkLst>
        </pc:spChg>
        <pc:spChg chg="del">
          <ac:chgData name="Alfréd Burger" userId="1f4eea4954aa6578" providerId="LiveId" clId="{F4294AB1-AA37-4A1A-8B0C-450C82FD285C}" dt="2024-03-22T12:31:13.557" v="5863" actId="700"/>
          <ac:spMkLst>
            <pc:docMk/>
            <pc:sldMk cId="1952092398" sldId="291"/>
            <ac:spMk id="3" creationId="{32E54221-BF50-D5E3-47D6-B1FCB994B3DF}"/>
          </ac:spMkLst>
        </pc:spChg>
        <pc:spChg chg="add mod ord">
          <ac:chgData name="Alfréd Burger" userId="1f4eea4954aa6578" providerId="LiveId" clId="{F4294AB1-AA37-4A1A-8B0C-450C82FD285C}" dt="2024-03-22T12:31:19.693" v="5878" actId="20577"/>
          <ac:spMkLst>
            <pc:docMk/>
            <pc:sldMk cId="1952092398" sldId="291"/>
            <ac:spMk id="4" creationId="{B38B38A5-0EE8-6C6C-4A1F-66D8DF2B522F}"/>
          </ac:spMkLst>
        </pc:spChg>
      </pc:sldChg>
      <pc:sldMasterChg chg="modSldLayout">
        <pc:chgData name="Alfréd Burger" userId="1f4eea4954aa6578" providerId="LiveId" clId="{F4294AB1-AA37-4A1A-8B0C-450C82FD285C}" dt="2024-03-22T12:33:10.649" v="5893" actId="1076"/>
        <pc:sldMasterMkLst>
          <pc:docMk/>
          <pc:sldMasterMk cId="1501268013" sldId="2147483660"/>
        </pc:sldMasterMkLst>
        <pc:sldLayoutChg chg="addSp delSp modSp mod">
          <pc:chgData name="Alfréd Burger" userId="1f4eea4954aa6578" providerId="LiveId" clId="{F4294AB1-AA37-4A1A-8B0C-450C82FD285C}" dt="2024-03-22T12:33:10.649" v="5893" actId="1076"/>
          <pc:sldLayoutMkLst>
            <pc:docMk/>
            <pc:sldMasterMk cId="1501268013" sldId="2147483660"/>
            <pc:sldLayoutMk cId="311194646" sldId="2147483661"/>
          </pc:sldLayoutMkLst>
          <pc:spChg chg="mod">
            <ac:chgData name="Alfréd Burger" userId="1f4eea4954aa6578" providerId="LiveId" clId="{F4294AB1-AA37-4A1A-8B0C-450C82FD285C}" dt="2024-03-22T12:32:53.750" v="5891" actId="1076"/>
            <ac:spMkLst>
              <pc:docMk/>
              <pc:sldMasterMk cId="1501268013" sldId="2147483660"/>
              <pc:sldLayoutMk cId="311194646" sldId="2147483661"/>
              <ac:spMk id="21" creationId="{00000000-0000-0000-0000-000000000000}"/>
            </ac:spMkLst>
          </pc:spChg>
          <pc:spChg chg="mod">
            <ac:chgData name="Alfréd Burger" userId="1f4eea4954aa6578" providerId="LiveId" clId="{F4294AB1-AA37-4A1A-8B0C-450C82FD285C}" dt="2024-03-22T12:32:37.940" v="5888" actId="1076"/>
            <ac:spMkLst>
              <pc:docMk/>
              <pc:sldMasterMk cId="1501268013" sldId="2147483660"/>
              <pc:sldLayoutMk cId="311194646" sldId="2147483661"/>
              <ac:spMk id="22" creationId="{00000000-0000-0000-0000-000000000000}"/>
            </ac:spMkLst>
          </pc:spChg>
          <pc:picChg chg="add del mod ord">
            <ac:chgData name="Alfréd Burger" userId="1f4eea4954aa6578" providerId="LiveId" clId="{F4294AB1-AA37-4A1A-8B0C-450C82FD285C}" dt="2024-03-22T12:31:45.015" v="5879" actId="478"/>
            <ac:picMkLst>
              <pc:docMk/>
              <pc:sldMasterMk cId="1501268013" sldId="2147483660"/>
              <pc:sldLayoutMk cId="311194646" sldId="2147483661"/>
              <ac:picMk id="5" creationId="{5BC9115D-B9E5-C21F-3585-D59F489D97B0}"/>
            </ac:picMkLst>
          </pc:picChg>
          <pc:picChg chg="del">
            <ac:chgData name="Alfréd Burger" userId="1f4eea4954aa6578" providerId="LiveId" clId="{F4294AB1-AA37-4A1A-8B0C-450C82FD285C}" dt="2024-03-18T20:01:52.621" v="1913" actId="478"/>
            <ac:picMkLst>
              <pc:docMk/>
              <pc:sldMasterMk cId="1501268013" sldId="2147483660"/>
              <pc:sldLayoutMk cId="311194646" sldId="2147483661"/>
              <ac:picMk id="6" creationId="{13B67FD4-B882-81DB-D970-D83F9F83DF77}"/>
            </ac:picMkLst>
          </pc:picChg>
          <pc:picChg chg="add del mod">
            <ac:chgData name="Alfréd Burger" userId="1f4eea4954aa6578" providerId="LiveId" clId="{F4294AB1-AA37-4A1A-8B0C-450C82FD285C}" dt="2024-03-22T12:32:22.666" v="5883" actId="478"/>
            <ac:picMkLst>
              <pc:docMk/>
              <pc:sldMasterMk cId="1501268013" sldId="2147483660"/>
              <pc:sldLayoutMk cId="311194646" sldId="2147483661"/>
              <ac:picMk id="6" creationId="{E2F8B583-75BE-2A2B-C433-E14DDA7C6931}"/>
            </ac:picMkLst>
          </pc:picChg>
          <pc:picChg chg="add mod ord">
            <ac:chgData name="Alfréd Burger" userId="1f4eea4954aa6578" providerId="LiveId" clId="{F4294AB1-AA37-4A1A-8B0C-450C82FD285C}" dt="2024-03-22T12:33:10.649" v="5893" actId="1076"/>
            <ac:picMkLst>
              <pc:docMk/>
              <pc:sldMasterMk cId="1501268013" sldId="2147483660"/>
              <pc:sldLayoutMk cId="311194646" sldId="2147483661"/>
              <ac:picMk id="8" creationId="{3EB63B5F-4E1F-2400-B4FA-BDF9FB26D3CE}"/>
            </ac:picMkLst>
          </pc:picChg>
        </pc:sldLayoutChg>
      </pc:sldMasterChg>
    </pc:docChg>
  </pc:docChgLst>
</pc:chgInfo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eg>
</file>

<file path=ppt/media/image22.png>
</file>

<file path=ppt/media/image23.jpg>
</file>

<file path=ppt/media/image23.png>
</file>

<file path=ppt/media/image24.jpeg>
</file>

<file path=ppt/media/image24.png>
</file>

<file path=ppt/media/image25.jpeg>
</file>

<file path=ppt/media/image25.png>
</file>

<file path=ppt/media/image26.jpeg>
</file>

<file path=ppt/media/image26.png>
</file>

<file path=ppt/media/image27.jp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3.png>
</file>

<file path=ppt/media/image34.png>
</file>

<file path=ppt/media/image36.png>
</file>

<file path=ppt/media/image37.png>
</file>

<file path=ppt/media/image38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7.png>
</file>

<file path=ppt/media/image48.png>
</file>

<file path=ppt/media/image5.jp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EB63B5F-4E1F-2400-B4FA-BDF9FB26D3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3" y="-520995"/>
            <a:ext cx="12159578" cy="911968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28637" y="5415977"/>
            <a:ext cx="3052447" cy="144202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25" name="Picture 24" descr="iypt_logo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0300" y="5659770"/>
            <a:ext cx="2267160" cy="985722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3023809" y="5409847"/>
            <a:ext cx="9168192" cy="14476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b="0" i="0" kern="1200">
                <a:solidFill>
                  <a:schemeClr val="bg1"/>
                </a:solidFill>
                <a:latin typeface="Gill Sans Light"/>
                <a:ea typeface="+mj-ea"/>
                <a:cs typeface="Gill Sans Light"/>
              </a:defRPr>
            </a:lvl1pPr>
          </a:lstStyle>
          <a:p>
            <a:endParaRPr lang="en-US" sz="4600" dirty="0"/>
          </a:p>
        </p:txBody>
      </p:sp>
      <p:pic>
        <p:nvPicPr>
          <p:cNvPr id="15" name="Picture 24" descr="iypt_logo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22941" y="5601847"/>
            <a:ext cx="2543460" cy="1105852"/>
          </a:xfrm>
          <a:prstGeom prst="rect">
            <a:avLst/>
          </a:prstGeom>
        </p:spPr>
      </p:pic>
      <p:cxnSp>
        <p:nvCxnSpPr>
          <p:cNvPr id="18" name="Straight Connector 18"/>
          <p:cNvCxnSpPr/>
          <p:nvPr/>
        </p:nvCxnSpPr>
        <p:spPr>
          <a:xfrm flipV="1">
            <a:off x="3023809" y="5409846"/>
            <a:ext cx="0" cy="1448154"/>
          </a:xfrm>
          <a:prstGeom prst="line">
            <a:avLst/>
          </a:prstGeom>
          <a:ln w="12700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itle 1"/>
          <p:cNvSpPr txBox="1">
            <a:spLocks/>
          </p:cNvSpPr>
          <p:nvPr/>
        </p:nvSpPr>
        <p:spPr>
          <a:xfrm>
            <a:off x="-821" y="375558"/>
            <a:ext cx="12192000" cy="2359478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ill Sans Light"/>
                <a:ea typeface="+mj-ea"/>
                <a:cs typeface="Gill Sans Light"/>
              </a:defRPr>
            </a:lvl1pPr>
          </a:lstStyle>
          <a:p>
            <a:r>
              <a:rPr lang="en-US" sz="5400" dirty="0"/>
              <a:t>6</a:t>
            </a:r>
            <a:r>
              <a:rPr lang="hu-HU" sz="5400" dirty="0"/>
              <a:t>. </a:t>
            </a:r>
            <a:r>
              <a:rPr lang="en-US" sz="5400" dirty="0"/>
              <a:t>Non-contact resistance</a:t>
            </a:r>
            <a:endParaRPr lang="hu-HU" sz="5400" dirty="0"/>
          </a:p>
          <a:p>
            <a:r>
              <a:rPr lang="hu-HU" sz="3200" dirty="0"/>
              <a:t>Alfred Burger</a:t>
            </a:r>
          </a:p>
        </p:txBody>
      </p:sp>
      <p:cxnSp>
        <p:nvCxnSpPr>
          <p:cNvPr id="20" name="Straight Connector 15"/>
          <p:cNvCxnSpPr/>
          <p:nvPr/>
        </p:nvCxnSpPr>
        <p:spPr>
          <a:xfrm flipV="1">
            <a:off x="1" y="5410379"/>
            <a:ext cx="1219200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13"/>
          <p:cNvSpPr txBox="1"/>
          <p:nvPr/>
        </p:nvSpPr>
        <p:spPr>
          <a:xfrm>
            <a:off x="3228199" y="5639335"/>
            <a:ext cx="8041696" cy="9709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000" b="0" i="0" dirty="0">
                <a:latin typeface="Gill Sans Light"/>
                <a:cs typeface="Gill Sans Light"/>
              </a:rPr>
              <a:t>IYPT 202</a:t>
            </a:r>
            <a:r>
              <a:rPr lang="en-US" sz="2000" b="0" i="0" dirty="0">
                <a:latin typeface="Gill Sans Light"/>
                <a:cs typeface="Gill Sans Light"/>
              </a:rPr>
              <a:t>4</a:t>
            </a:r>
            <a:r>
              <a:rPr lang="hu-HU" sz="2000" b="0" i="0" dirty="0">
                <a:latin typeface="Gill Sans Light"/>
                <a:cs typeface="Gill Sans Light"/>
              </a:rPr>
              <a:t> </a:t>
            </a:r>
            <a:r>
              <a:rPr lang="en-US" sz="2000" b="0" i="0" dirty="0">
                <a:latin typeface="Gill Sans Light"/>
                <a:cs typeface="Gill Sans Light"/>
              </a:rPr>
              <a:t>Hungary</a:t>
            </a:r>
            <a:endParaRPr lang="hu-HU" sz="2000" b="0" i="0" dirty="0">
              <a:latin typeface="Gill Sans Light"/>
              <a:cs typeface="Gill Sans Light"/>
            </a:endParaRPr>
          </a:p>
          <a:p>
            <a:pPr>
              <a:lnSpc>
                <a:spcPct val="150000"/>
              </a:lnSpc>
            </a:pPr>
            <a:r>
              <a:rPr lang="hu-HU" sz="2000" b="0" i="0" dirty="0">
                <a:latin typeface="Gill Sans Light"/>
                <a:cs typeface="Gill Sans Light"/>
              </a:rPr>
              <a:t>Team Hungary</a:t>
            </a:r>
          </a:p>
        </p:txBody>
      </p:sp>
      <p:pic>
        <p:nvPicPr>
          <p:cNvPr id="4" name="Picture 16">
            <a:extLst>
              <a:ext uri="{FF2B5EF4-FFF2-40B4-BE49-F238E27FC236}">
                <a16:creationId xmlns:a16="http://schemas.microsoft.com/office/drawing/2014/main" id="{FDEE601F-DFE5-E090-1C9F-FC005E129A5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39" y="5570160"/>
            <a:ext cx="2507091" cy="116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94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3495-7C50-42C6-AF8D-2A5314C83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3418" y="2803297"/>
            <a:ext cx="8677836" cy="719051"/>
          </a:xfrm>
        </p:spPr>
        <p:txBody>
          <a:bodyPr anchor="ctr"/>
          <a:lstStyle>
            <a:lvl1pPr>
              <a:defRPr sz="4400" b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Egyenes összekötő 3">
            <a:extLst>
              <a:ext uri="{FF2B5EF4-FFF2-40B4-BE49-F238E27FC236}">
                <a16:creationId xmlns:a16="http://schemas.microsoft.com/office/drawing/2014/main" id="{203C4274-7B69-45CD-8987-7A050E6DE007}"/>
              </a:ext>
            </a:extLst>
          </p:cNvPr>
          <p:cNvCxnSpPr>
            <a:cxnSpLocks/>
          </p:cNvCxnSpPr>
          <p:nvPr/>
        </p:nvCxnSpPr>
        <p:spPr>
          <a:xfrm>
            <a:off x="2588712" y="1903958"/>
            <a:ext cx="0" cy="2517731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834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119" y="132096"/>
            <a:ext cx="8837316" cy="673215"/>
          </a:xfrm>
        </p:spPr>
        <p:txBody>
          <a:bodyPr/>
          <a:lstStyle>
            <a:lvl1pPr>
              <a:defRPr sz="3200">
                <a:latin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117" y="1086294"/>
            <a:ext cx="11233883" cy="5568506"/>
          </a:xfrm>
        </p:spPr>
        <p:txBody>
          <a:bodyPr/>
          <a:lstStyle>
            <a:lvl1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450120" y="900947"/>
            <a:ext cx="11233881" cy="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926787" y="207092"/>
            <a:ext cx="91297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00000"/>
              </a:lnSpc>
            </a:pPr>
            <a:fld id="{B7FFC491-2437-2342-B5EA-9E4DE096D838}" type="slidenum">
              <a:rPr lang="hu-HU" sz="2800" b="0" i="0" smtClean="0">
                <a:solidFill>
                  <a:schemeClr val="accent1"/>
                </a:solidFill>
                <a:latin typeface="Gill Sans Light"/>
                <a:cs typeface="Gill Sans Light"/>
              </a:rPr>
              <a:pPr algn="r">
                <a:lnSpc>
                  <a:spcPct val="100000"/>
                </a:lnSpc>
              </a:pPr>
              <a:t>‹#›</a:t>
            </a:fld>
            <a:endParaRPr lang="hu-HU" sz="3600" b="0" i="0" dirty="0">
              <a:solidFill>
                <a:schemeClr val="accent1"/>
              </a:solidFill>
              <a:latin typeface="Gill Sans Light"/>
              <a:cs typeface="Gill Sans Light"/>
            </a:endParaRP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390BB7DA-7064-721B-C314-B995AA3FB87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191" y="181758"/>
            <a:ext cx="1275307" cy="57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0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0119" y="132096"/>
            <a:ext cx="8837316" cy="673215"/>
          </a:xfrm>
        </p:spPr>
        <p:txBody>
          <a:bodyPr/>
          <a:lstStyle>
            <a:lvl1pPr>
              <a:defRPr sz="3200">
                <a:latin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6" name="Straight Connector 7"/>
          <p:cNvCxnSpPr/>
          <p:nvPr/>
        </p:nvCxnSpPr>
        <p:spPr>
          <a:xfrm>
            <a:off x="450120" y="900947"/>
            <a:ext cx="11233881" cy="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18"/>
          <p:cNvSpPr txBox="1"/>
          <p:nvPr/>
        </p:nvSpPr>
        <p:spPr>
          <a:xfrm>
            <a:off x="10926787" y="207092"/>
            <a:ext cx="91297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00000"/>
              </a:lnSpc>
            </a:pPr>
            <a:fld id="{B7FFC491-2437-2342-B5EA-9E4DE096D838}" type="slidenum">
              <a:rPr lang="hu-HU" sz="2800" b="0" i="0" smtClean="0">
                <a:solidFill>
                  <a:schemeClr val="accent1"/>
                </a:solidFill>
                <a:latin typeface="Gill Sans Light"/>
                <a:cs typeface="Gill Sans Light"/>
              </a:rPr>
              <a:pPr algn="r">
                <a:lnSpc>
                  <a:spcPct val="100000"/>
                </a:lnSpc>
              </a:pPr>
              <a:t>‹#›</a:t>
            </a:fld>
            <a:endParaRPr lang="hu-HU" sz="3600" b="0" i="0" dirty="0">
              <a:solidFill>
                <a:schemeClr val="accent1"/>
              </a:solidFill>
              <a:latin typeface="Gill Sans Light"/>
              <a:cs typeface="Gill Sans Light"/>
            </a:endParaRPr>
          </a:p>
        </p:txBody>
      </p:sp>
      <p:pic>
        <p:nvPicPr>
          <p:cNvPr id="3" name="Picture 16">
            <a:extLst>
              <a:ext uri="{FF2B5EF4-FFF2-40B4-BE49-F238E27FC236}">
                <a16:creationId xmlns:a16="http://schemas.microsoft.com/office/drawing/2014/main" id="{3A980E4A-703D-B955-6492-51560EFD6C3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191" y="181758"/>
            <a:ext cx="1275307" cy="57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363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7543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 append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119" y="132096"/>
            <a:ext cx="8837316" cy="673215"/>
          </a:xfrm>
        </p:spPr>
        <p:txBody>
          <a:bodyPr/>
          <a:lstStyle>
            <a:lvl1pPr>
              <a:defRPr sz="3200">
                <a:latin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117" y="1086294"/>
            <a:ext cx="11233883" cy="5568506"/>
          </a:xfrm>
        </p:spPr>
        <p:txBody>
          <a:bodyPr/>
          <a:lstStyle>
            <a:lvl1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450120" y="900947"/>
            <a:ext cx="11233881" cy="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733315" y="207092"/>
            <a:ext cx="110644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lang="hu-HU" sz="2800" b="0" i="0" dirty="0">
                <a:solidFill>
                  <a:schemeClr val="accent1"/>
                </a:solidFill>
                <a:latin typeface="Gill Sans Light"/>
                <a:cs typeface="Gill Sans Light"/>
              </a:rPr>
              <a:t>1</a:t>
            </a:r>
            <a:fld id="{B7FFC491-2437-2342-B5EA-9E4DE096D838}" type="slidenum">
              <a:rPr lang="hu-HU" sz="2800" b="0" i="0" smtClean="0">
                <a:solidFill>
                  <a:schemeClr val="accent1"/>
                </a:solidFill>
                <a:latin typeface="Gill Sans Light"/>
                <a:cs typeface="Gill Sans Light"/>
              </a:rPr>
              <a:pPr algn="r">
                <a:lnSpc>
                  <a:spcPct val="100000"/>
                </a:lnSpc>
              </a:pPr>
              <a:t>‹#›</a:t>
            </a:fld>
            <a:endParaRPr lang="hu-HU" sz="3600" b="0" i="0" dirty="0">
              <a:solidFill>
                <a:schemeClr val="accent1"/>
              </a:solidFill>
              <a:latin typeface="Gill Sans Light"/>
              <a:cs typeface="Gill Sans Light"/>
            </a:endParaRP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0F0D6746-57F4-C98C-9765-09EF857647D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191" y="181758"/>
            <a:ext cx="1275307" cy="57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87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881B3-B461-DB68-AC04-281A427E5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57B511-CA27-44BB-5B94-299E692A84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5FB66-5D5D-0FEF-AAFD-9B08B1ADE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9A37-3F0E-4E3D-AAC1-58514050D80E}" type="datetimeFigureOut">
              <a:rPr lang="en-GB" smtClean="0"/>
              <a:t>23/03/2024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E3044-E3B1-7FE5-7129-D4E1D2D99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3787D-64FC-1979-E0DC-9960FDBE1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4AE61-5B05-4B4B-84C6-41FDBEEC7D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41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361016"/>
            <a:ext cx="8677836" cy="72251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hu-HU"/>
              <a:t>Mintacím szerkesztése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209801"/>
            <a:ext cx="8677836" cy="3916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98212" y="6356351"/>
            <a:ext cx="2336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1E49A37-3F0E-4E3D-AAC1-58514050D80E}" type="datetimeFigureOut">
              <a:rPr lang="en-GB" smtClean="0"/>
              <a:t>23/03/2024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3083" y="6356351"/>
            <a:ext cx="8009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26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i="0" kern="1200">
          <a:solidFill>
            <a:schemeClr val="accent1"/>
          </a:solidFill>
          <a:latin typeface="Gill Sans Light"/>
          <a:ea typeface="+mj-ea"/>
          <a:cs typeface="Gill Sans Light"/>
        </a:defRPr>
      </a:lvl1pPr>
    </p:titleStyle>
    <p:bodyStyle>
      <a:lvl1pPr marL="228600" indent="-228600" algn="l" defTabSz="914400" rtl="0" eaLnBrk="1" latinLnBrk="0" hangingPunct="1">
        <a:spcBef>
          <a:spcPts val="1800"/>
        </a:spcBef>
        <a:buClr>
          <a:schemeClr val="accent1"/>
        </a:buClr>
        <a:buSzPct val="100000"/>
        <a:buFont typeface="Wingdings 2" pitchFamily="18" charset="2"/>
        <a:buChar char="¡"/>
        <a:defRPr sz="20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b="0" i="0" kern="1200" dirty="0" smtClean="0">
          <a:solidFill>
            <a:schemeClr val="tx2"/>
          </a:solidFill>
          <a:latin typeface="Gill Sans Light"/>
          <a:ea typeface="+mn-ea"/>
          <a:cs typeface="Gill Sans Light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b="0" i="0" kern="1200" dirty="0" smtClean="0">
          <a:solidFill>
            <a:schemeClr val="tx2"/>
          </a:solidFill>
          <a:latin typeface="Gill Sans Light"/>
          <a:ea typeface="+mn-ea"/>
          <a:cs typeface="Gill Sans Light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b="0" i="0" kern="1200" dirty="0" smtClean="0">
          <a:solidFill>
            <a:schemeClr val="tx2"/>
          </a:solidFill>
          <a:latin typeface="Gill Sans Light"/>
          <a:ea typeface="+mn-ea"/>
          <a:cs typeface="Gill Sans Light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b="0" i="0" kern="1200" dirty="0">
          <a:solidFill>
            <a:schemeClr val="tx2"/>
          </a:solidFill>
          <a:latin typeface="Gill Sans Light"/>
          <a:ea typeface="+mn-ea"/>
          <a:cs typeface="Gill Sans Light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3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60877-2A1E-708F-33AC-A78DBF541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Based on voltage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D82B38-F803-16B3-44EB-A4C587641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055" y="1163473"/>
            <a:ext cx="10249890" cy="527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154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D977C-9A15-63AE-E625-B4BFE448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Based on phase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42A479-1EC5-B661-5C18-5A1F7474A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1205171"/>
            <a:ext cx="10287000" cy="528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550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05D7D-14CF-6261-B6B5-145FFF4D2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B835A1-DD2D-DF8A-191B-52B20CC6C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064" y="1190191"/>
            <a:ext cx="5619871" cy="5462114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6A4841-0C1D-6FA8-E6BF-19CF94715D58}"/>
              </a:ext>
            </a:extLst>
          </p:cNvPr>
          <p:cNvCxnSpPr>
            <a:cxnSpLocks/>
          </p:cNvCxnSpPr>
          <p:nvPr/>
        </p:nvCxnSpPr>
        <p:spPr>
          <a:xfrm flipV="1">
            <a:off x="4191000" y="1439333"/>
            <a:ext cx="0" cy="493606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DEED31-BEAD-1381-3FBE-EA22A2B51A93}"/>
              </a:ext>
            </a:extLst>
          </p:cNvPr>
          <p:cNvCxnSpPr/>
          <p:nvPr/>
        </p:nvCxnSpPr>
        <p:spPr>
          <a:xfrm flipH="1">
            <a:off x="3445933" y="1439333"/>
            <a:ext cx="745067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F8B6684-01ED-E489-AA07-FF827FDF8B59}"/>
                  </a:ext>
                </a:extLst>
              </p:cNvPr>
              <p:cNvSpPr txBox="1"/>
              <p:nvPr/>
            </p:nvSpPr>
            <p:spPr>
              <a:xfrm>
                <a:off x="2314725" y="970262"/>
                <a:ext cx="1131207" cy="93814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~</m:t>
                      </m:r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hu-H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hu-H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hu-H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GB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F8B6684-01ED-E489-AA07-FF827FDF8B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4725" y="970262"/>
                <a:ext cx="1131207" cy="93814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E78FB2C-9E75-638F-54E4-518B216C7AF3}"/>
                  </a:ext>
                </a:extLst>
              </p:cNvPr>
              <p:cNvSpPr txBox="1"/>
              <p:nvPr/>
            </p:nvSpPr>
            <p:spPr>
              <a:xfrm>
                <a:off x="4232702" y="5315814"/>
                <a:ext cx="1406732" cy="950773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hu-H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𝑟𝑒𝑠</m:t>
                          </m:r>
                        </m:sub>
                      </m:sSub>
                      <m:r>
                        <a:rPr lang="hu-H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hu-H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hu-H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𝐿𝐶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GB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E78FB2C-9E75-638F-54E4-518B216C7A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2702" y="5315814"/>
                <a:ext cx="1406732" cy="95077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3D4AFDD-D5D4-D7EE-A945-9EE727677EFB}"/>
              </a:ext>
            </a:extLst>
          </p:cNvPr>
          <p:cNvCxnSpPr/>
          <p:nvPr/>
        </p:nvCxnSpPr>
        <p:spPr>
          <a:xfrm>
            <a:off x="7120466" y="1507066"/>
            <a:ext cx="0" cy="5503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7F57F2C-1258-9E17-676C-698E00E43208}"/>
                  </a:ext>
                </a:extLst>
              </p:cNvPr>
              <p:cNvSpPr txBox="1"/>
              <p:nvPr/>
            </p:nvSpPr>
            <p:spPr>
              <a:xfrm>
                <a:off x="7201920" y="1528317"/>
                <a:ext cx="635559" cy="50783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∆</m:t>
                      </m:r>
                      <m:sSub>
                        <m:sSubPr>
                          <m:ctrlPr>
                            <a:rPr lang="hu-H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GB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7F57F2C-1258-9E17-676C-698E00E432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1920" y="1528317"/>
                <a:ext cx="635559" cy="5078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53AE8BA-136E-5334-271F-4AF75E795073}"/>
              </a:ext>
            </a:extLst>
          </p:cNvPr>
          <p:cNvCxnSpPr/>
          <p:nvPr/>
        </p:nvCxnSpPr>
        <p:spPr>
          <a:xfrm>
            <a:off x="4038599" y="5071533"/>
            <a:ext cx="64346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B087569-3160-5E3F-3521-47A70F69C9EA}"/>
                  </a:ext>
                </a:extLst>
              </p:cNvPr>
              <p:cNvSpPr txBox="1"/>
              <p:nvPr/>
            </p:nvSpPr>
            <p:spPr>
              <a:xfrm>
                <a:off x="4167245" y="4956676"/>
                <a:ext cx="514821" cy="50783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∆</m:t>
                      </m:r>
                      <m:r>
                        <a:rPr lang="hu-H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𝐿</m:t>
                      </m:r>
                    </m:oMath>
                  </m:oMathPara>
                </a14:m>
                <a:endParaRPr lang="en-GB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B087569-3160-5E3F-3521-47A70F69C9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7245" y="4956676"/>
                <a:ext cx="514821" cy="50783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4826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B8865A-23F7-33D8-1968-DEDA8C3EA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2802" y="1294093"/>
            <a:ext cx="3457180" cy="3588625"/>
          </a:xfrm>
        </p:spPr>
        <p:txBody>
          <a:bodyPr/>
          <a:lstStyle/>
          <a:p>
            <a:r>
              <a:rPr lang="en-US" sz="3200" dirty="0"/>
              <a:t>How do the properties of the core influence L and R</a:t>
            </a:r>
            <a:r>
              <a:rPr lang="en-US" sz="3200" baseline="-25000" dirty="0"/>
              <a:t>L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00769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ABAE7-67BA-D0E9-628B-E9D015DF9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II. </a:t>
            </a:r>
            <a:r>
              <a:rPr lang="en-US" sz="5400" dirty="0"/>
              <a:t>Skin effect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760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EA2185-E36C-114D-ABA6-DB251BE51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coil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8973A29-5A29-D904-1D10-27BF5DDF02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865533" y="1998132"/>
                <a:ext cx="3818467" cy="311573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0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</m:t>
                      </m:r>
                      <m:r>
                        <a:rPr lang="hu-HU" sz="20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hu-HU" sz="2000" b="0" i="1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000" b="0" i="1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000" b="0" i="1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hu-HU" sz="2000" b="0" i="1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hu-HU" sz="2000" b="0" i="0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hu-HU" sz="2000" b="0" i="1" smtClean="0">
                                  <a:solidFill>
                                    <a:schemeClr val="bg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hu-HU" sz="2000" b="0" i="1" smtClean="0">
                                  <a:solidFill>
                                    <a:schemeClr val="bg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sz="2000" b="0" i="1" smtClean="0">
                                  <a:solidFill>
                                    <a:schemeClr val="bg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hu-HU" sz="2000" b="0" dirty="0">
                  <a:solidFill>
                    <a:schemeClr val="bg2">
                      <a:lumMod val="7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hu-HU" sz="2000" b="0" i="1" dirty="0">
                  <a:solidFill>
                    <a:schemeClr val="bg2">
                      <a:lumMod val="7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0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hu-HU" sz="20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hu-HU" sz="2000" b="0" i="1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000" b="0" i="1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hu-HU" sz="2000" b="0" i="1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hu-HU" sz="2000" b="0" i="1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hu-HU" sz="2000" b="0" i="1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hu-HU" sz="2000" b="0" i="1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num>
                        <m:den>
                          <m:r>
                            <a:rPr lang="hu-HU" sz="2000" b="0" i="1" smtClean="0">
                              <a:solidFill>
                                <a:schemeClr val="bg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hu-HU" sz="2000" dirty="0">
                  <a:solidFill>
                    <a:schemeClr val="bg2">
                      <a:lumMod val="7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hu-HU" sz="2000" dirty="0">
                  <a:solidFill>
                    <a:schemeClr val="bg2">
                      <a:lumMod val="7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Φ</m:t>
                      </m:r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sSup>
                        <m:sSupPr>
                          <m:ctrlP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num>
                        <m:den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sSup>
                        <m:sSupPr>
                          <m:ctrlP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</m:t>
                      </m:r>
                    </m:oMath>
                  </m:oMathPara>
                </a14:m>
                <a:endParaRPr lang="hu-HU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8973A29-5A29-D904-1D10-27BF5DDF02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65533" y="1998132"/>
                <a:ext cx="3818467" cy="311573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3932A1E4-311C-FB79-99E9-902710F116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0998"/>
            <a:ext cx="7787640" cy="381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0289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E8E40-43F3-EAB9-2418-29EDCD1D5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44C6117-F751-2625-A833-6CB16CD4A5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253930" y="2381465"/>
                <a:ext cx="3715483" cy="242018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𝑖𝑛𝑑</m:t>
                          </m:r>
                        </m:sub>
                      </m:sSub>
                      <m:r>
                        <a:rPr lang="hu-HU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hu-HU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m:rPr>
                              <m:sty m:val="p"/>
                            </m:rPr>
                            <a:rPr lang="el-GR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Φ</m:t>
                          </m:r>
                        </m:num>
                        <m:den>
                          <m:r>
                            <a:rPr lang="hu-HU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hu-HU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hu-HU" b="0" i="1" smtClean="0">
                          <a:latin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hu-HU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𝑖𝑛𝑑</m:t>
                          </m:r>
                        </m:sub>
                      </m:sSub>
                    </m:oMath>
                  </m:oMathPara>
                </a14:m>
                <a:endParaRPr lang="hu-HU" b="0" dirty="0"/>
              </a:p>
              <a:p>
                <a:r>
                  <a:rPr lang="en-US" dirty="0"/>
                  <a:t>Eddy-currents</a:t>
                </a:r>
              </a:p>
              <a:p>
                <a:r>
                  <a:rPr lang="en-US" dirty="0"/>
                  <a:t>Due to Lenz’s law: Oppo</a:t>
                </a:r>
                <a:r>
                  <a:rPr lang="hu-HU" dirty="0"/>
                  <a:t>site</a:t>
                </a:r>
                <a:r>
                  <a:rPr lang="en-US" dirty="0"/>
                  <a:t> direction to I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44C6117-F751-2625-A833-6CB16CD4A5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253930" y="2381465"/>
                <a:ext cx="3715483" cy="2420187"/>
              </a:xfrm>
              <a:blipFill>
                <a:blip r:embed="rId2"/>
                <a:stretch>
                  <a:fillRect l="-1970" b="-22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6574FF2-A638-525A-D856-6AE61AB4F9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880" y="2136920"/>
            <a:ext cx="5623560" cy="290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46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E3CCC-4155-F3A4-6225-C30DDED4F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Skin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50150-7AC6-830D-8FAC-AB8A2D85B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5317" y="2524347"/>
            <a:ext cx="3994883" cy="1809306"/>
          </a:xfrm>
        </p:spPr>
        <p:txBody>
          <a:bodyPr/>
          <a:lstStyle/>
          <a:p>
            <a:r>
              <a:rPr lang="en-US" dirty="0"/>
              <a:t>B and B</a:t>
            </a:r>
            <a:r>
              <a:rPr lang="en-US" baseline="-25000" dirty="0"/>
              <a:t>EC </a:t>
            </a:r>
            <a:r>
              <a:rPr lang="en-US" dirty="0"/>
              <a:t>will cancel out</a:t>
            </a:r>
          </a:p>
          <a:p>
            <a:r>
              <a:rPr lang="en-US" dirty="0"/>
              <a:t>Less B towards center</a:t>
            </a:r>
          </a:p>
          <a:p>
            <a:r>
              <a:rPr lang="en-US" dirty="0"/>
              <a:t>At some point no more B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910B44-D9F8-FAE7-2DC6-16D8D0121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0" y="1707912"/>
            <a:ext cx="7035800" cy="34421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51411E-1402-15D5-3B9B-1C57679B5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16" y="1718544"/>
            <a:ext cx="6995887" cy="34793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4B171E-F7A8-7779-AD7D-DDB3CE37B3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828" y="1140268"/>
            <a:ext cx="5786254" cy="4777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AC84BC3-D338-9431-C8E5-6625EF1C9D93}"/>
              </a:ext>
            </a:extLst>
          </p:cNvPr>
          <p:cNvSpPr txBox="1"/>
          <p:nvPr/>
        </p:nvSpPr>
        <p:spPr>
          <a:xfrm>
            <a:off x="5067772" y="4710649"/>
            <a:ext cx="1636987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solidFill>
                  <a:srgbClr val="BDBDBD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B = B</a:t>
            </a:r>
            <a:r>
              <a:rPr lang="en-GB" b="0" i="0" baseline="-25000" dirty="0">
                <a:solidFill>
                  <a:srgbClr val="BDBDBD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0</a:t>
            </a:r>
            <a:r>
              <a:rPr lang="en-GB" b="0" i="0" dirty="0">
                <a:solidFill>
                  <a:srgbClr val="BDBDBD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cos(</a:t>
            </a:r>
            <a:r>
              <a:rPr lang="el-GR" b="0" i="0" dirty="0">
                <a:solidFill>
                  <a:srgbClr val="BDBDBD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ω</a:t>
            </a:r>
            <a:r>
              <a:rPr lang="en-US" b="0" i="0" dirty="0">
                <a:solidFill>
                  <a:srgbClr val="BDBDBD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t)</a:t>
            </a:r>
            <a:endParaRPr lang="en-GB" b="0" i="0" dirty="0">
              <a:solidFill>
                <a:srgbClr val="BDBDBD"/>
              </a:solidFill>
              <a:latin typeface="Cambria Math" panose="02040503050406030204" pitchFamily="18" charset="0"/>
              <a:ea typeface="Cambria Math" panose="02040503050406030204" pitchFamily="18" charset="0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071142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64D41-88FA-DE7C-7279-F65BBE967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Skin</a:t>
            </a:r>
            <a:r>
              <a:rPr lang="hu-HU" dirty="0"/>
              <a:t>-</a:t>
            </a:r>
            <a:r>
              <a:rPr lang="en-US" dirty="0"/>
              <a:t>depth</a:t>
            </a:r>
            <a:r>
              <a:rPr lang="hu-HU" dirty="0"/>
              <a:t> </a:t>
            </a:r>
            <a:r>
              <a:rPr lang="el-GR" dirty="0"/>
              <a:t>δ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CD766B-12C5-8E2F-0E17-EDB4230AB0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0117" y="1086293"/>
                <a:ext cx="11233883" cy="5306039"/>
              </a:xfrm>
            </p:spPr>
            <p:txBody>
              <a:bodyPr/>
              <a:lstStyle/>
              <a:p>
                <a:r>
                  <a:rPr lang="en-US" dirty="0"/>
                  <a:t>How deep B penetrates the conductor</a:t>
                </a:r>
              </a:p>
              <a:p>
                <a:r>
                  <a:rPr lang="en-US" dirty="0"/>
                  <a:t>Technically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7%</m:t>
                    </m:r>
                  </m:oMath>
                </a14:m>
                <a:r>
                  <a:rPr lang="en-US" dirty="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𝑖𝑛𝑑</m:t>
                        </m:r>
                      </m:sub>
                    </m:sSub>
                  </m:oMath>
                </a14:m>
                <a:r>
                  <a:rPr lang="en-US" dirty="0"/>
                  <a:t> at the surface</a:t>
                </a:r>
              </a:p>
              <a:p>
                <a:r>
                  <a:rPr lang="en-US" dirty="0"/>
                  <a:t>Some point no current at all</a:t>
                </a:r>
              </a:p>
              <a:p>
                <a14:m>
                  <m:oMath xmlns:m="http://schemas.openxmlformats.org/officeDocument/2006/math">
                    <m:r>
                      <a:rPr lang="hu-H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hu-H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hu-H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hu-H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hu-H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𝜔𝜇𝜎</m:t>
                            </m:r>
                          </m:den>
                        </m:f>
                      </m:e>
                    </m:rad>
                    <m:r>
                      <a:rPr lang="hu-H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hu-H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hu-H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hu-H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𝜌</m:t>
                            </m:r>
                          </m:num>
                          <m:den>
                            <m:r>
                              <a:rPr lang="hu-H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𝜔𝜎</m:t>
                            </m:r>
                          </m:den>
                        </m:f>
                      </m:e>
                    </m:rad>
                  </m:oMath>
                </a14:m>
                <a:r>
                  <a:rPr lang="hu-HU" dirty="0"/>
                  <a:t> </a:t>
                </a:r>
                <a:endParaRPr lang="en-US" dirty="0"/>
              </a:p>
              <a:p>
                <a:pPr marL="0" indent="0">
                  <a:buNone/>
                </a:pPr>
                <a:endParaRPr lang="en-US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Φ</m:t>
                      </m:r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𝐵𝐴</m:t>
                      </m:r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𝑁𝐼</m:t>
                          </m:r>
                        </m:num>
                        <m:den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∗2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hu-HU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</m:oMath>
                  </m:oMathPara>
                </a14:m>
                <a:endParaRPr lang="hu-HU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hu-HU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CD766B-12C5-8E2F-0E17-EDB4230AB0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0117" y="1086293"/>
                <a:ext cx="11233883" cy="5306039"/>
              </a:xfrm>
              <a:blipFill>
                <a:blip r:embed="rId2"/>
                <a:stretch>
                  <a:fillRect l="-651" t="-91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98CED32D-86AB-3652-F153-9DC0BBE415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772" y="2443480"/>
            <a:ext cx="3449628" cy="37552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8C64C2-783A-B4C2-D572-4E7A12AD6F84}"/>
              </a:ext>
            </a:extLst>
          </p:cNvPr>
          <p:cNvSpPr txBox="1"/>
          <p:nvPr/>
        </p:nvSpPr>
        <p:spPr>
          <a:xfrm>
            <a:off x="8453120" y="3586935"/>
            <a:ext cx="316112" cy="4969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l-GR" sz="2000" b="1" i="0" dirty="0">
                <a:solidFill>
                  <a:schemeClr val="accent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δ</a:t>
            </a:r>
            <a:endParaRPr lang="en-GB" sz="2000" b="1" i="0" dirty="0">
              <a:solidFill>
                <a:schemeClr val="accent1"/>
              </a:solidFill>
              <a:latin typeface="Cambria Math" panose="02040503050406030204" pitchFamily="18" charset="0"/>
              <a:ea typeface="Cambria Math" panose="02040503050406030204" pitchFamily="18" charset="0"/>
              <a:cs typeface="Gill Sans Ligh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5F5A03B-1F2C-418D-BD7C-16E8A235B8DD}"/>
                  </a:ext>
                </a:extLst>
              </p:cNvPr>
              <p:cNvSpPr txBox="1"/>
              <p:nvPr/>
            </p:nvSpPr>
            <p:spPr>
              <a:xfrm>
                <a:off x="9058138" y="5182596"/>
                <a:ext cx="836896" cy="50783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Gill Sans Light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≠0</m:t>
                      </m:r>
                    </m:oMath>
                  </m:oMathPara>
                </a14:m>
                <a:endParaRPr lang="en-GB" b="0" i="0" dirty="0">
                  <a:latin typeface="Avenir Next LT Pro" panose="020B0504020202020204" pitchFamily="34" charset="-18"/>
                  <a:cs typeface="Gill Sans Light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5F5A03B-1F2C-418D-BD7C-16E8A235B8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8138" y="5182596"/>
                <a:ext cx="836896" cy="5078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8CA52F6-787D-6A7C-97A1-BF2783250D4B}"/>
                  </a:ext>
                </a:extLst>
              </p:cNvPr>
              <p:cNvSpPr txBox="1"/>
              <p:nvPr/>
            </p:nvSpPr>
            <p:spPr>
              <a:xfrm>
                <a:off x="9058138" y="4234263"/>
                <a:ext cx="781514" cy="5078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Gill Sans Light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Gill Sans Light"/>
                        </a:rPr>
                        <m:t>=0</m:t>
                      </m:r>
                    </m:oMath>
                  </m:oMathPara>
                </a14:m>
                <a:endParaRPr lang="en-GB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8CA52F6-787D-6A7C-97A1-BF2783250D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8138" y="4234263"/>
                <a:ext cx="781514" cy="5078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6204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C74F-183F-BD9E-C62B-550AA9DF2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Skin</a:t>
            </a:r>
            <a:r>
              <a:rPr lang="hu-HU" dirty="0"/>
              <a:t>-</a:t>
            </a:r>
            <a:r>
              <a:rPr lang="en-US" dirty="0"/>
              <a:t>depth</a:t>
            </a:r>
            <a:r>
              <a:rPr lang="hu-HU" dirty="0"/>
              <a:t> (</a:t>
            </a:r>
            <a:r>
              <a:rPr lang="en-US" dirty="0"/>
              <a:t>example</a:t>
            </a:r>
            <a:r>
              <a:rPr lang="hu-HU" dirty="0"/>
              <a:t>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F89FCB-2D83-9209-38CA-FB558C6AF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12" y="1132732"/>
            <a:ext cx="10316376" cy="54204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9245A6-B734-4A9B-8735-9EC7488C2B10}"/>
              </a:ext>
            </a:extLst>
          </p:cNvPr>
          <p:cNvSpPr txBox="1"/>
          <p:nvPr/>
        </p:nvSpPr>
        <p:spPr>
          <a:xfrm>
            <a:off x="553720" y="1016455"/>
            <a:ext cx="1000595" cy="4969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l-GR" sz="2000" b="1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δ</a:t>
            </a:r>
            <a:r>
              <a:rPr lang="en-US" sz="2000" b="1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 (mm)</a:t>
            </a:r>
            <a:endParaRPr lang="en-GB" sz="2000" b="1" i="0" dirty="0">
              <a:latin typeface="Cambria Math" panose="02040503050406030204" pitchFamily="18" charset="0"/>
              <a:ea typeface="Cambria Math" panose="02040503050406030204" pitchFamily="18" charset="0"/>
              <a:cs typeface="Gill Sans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03EE86-E2EF-BB9B-00AC-AF9FDD413CDC}"/>
              </a:ext>
            </a:extLst>
          </p:cNvPr>
          <p:cNvSpPr txBox="1"/>
          <p:nvPr/>
        </p:nvSpPr>
        <p:spPr>
          <a:xfrm>
            <a:off x="11254188" y="6070953"/>
            <a:ext cx="822661" cy="4969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000" b="1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f (Hz)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D11339-A071-E4D6-4ADD-B9EA9E4721A8}"/>
              </a:ext>
            </a:extLst>
          </p:cNvPr>
          <p:cNvSpPr txBox="1"/>
          <p:nvPr/>
        </p:nvSpPr>
        <p:spPr>
          <a:xfrm>
            <a:off x="2885440" y="3614730"/>
            <a:ext cx="1289135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Aluminium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683A3D-2007-956C-49C3-739CE1098AD2}"/>
              </a:ext>
            </a:extLst>
          </p:cNvPr>
          <p:cNvSpPr txBox="1"/>
          <p:nvPr/>
        </p:nvSpPr>
        <p:spPr>
          <a:xfrm>
            <a:off x="2885440" y="4755244"/>
            <a:ext cx="901209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Copper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25D98E-5147-AA02-30C0-A00EA619DCCF}"/>
              </a:ext>
            </a:extLst>
          </p:cNvPr>
          <p:cNvSpPr txBox="1"/>
          <p:nvPr/>
        </p:nvSpPr>
        <p:spPr>
          <a:xfrm>
            <a:off x="1478280" y="5497032"/>
            <a:ext cx="602857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Iron</a:t>
            </a:r>
          </a:p>
        </p:txBody>
      </p:sp>
    </p:spTree>
    <p:extLst>
      <p:ext uri="{BB962C8B-B14F-4D97-AF65-F5344CB8AC3E}">
        <p14:creationId xmlns:p14="http://schemas.microsoft.com/office/powerpoint/2010/main" val="3356787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703FFA-6283-0973-82AC-DAAEB3AF1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738F67-1B0B-1728-B32E-4EF1F3C4B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9" y="1157398"/>
            <a:ext cx="5568941" cy="5568506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responses of a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LRC circuit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driven by an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 source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can be changed by inserting either a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non-magnetic metal rod or a ferromagnetic rod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into the inductor coil. How can we obtain the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magnetic and electric properties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 the inserted rod from the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circuit’s responses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?</a:t>
            </a:r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1ED45-D5E0-3395-F915-81E591BD0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955" y="1519365"/>
            <a:ext cx="5004150" cy="426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816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7B6B73-D930-009C-69E3-84913A031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III. </a:t>
            </a:r>
            <a:r>
              <a:rPr lang="en-US" sz="5400" dirty="0"/>
              <a:t>Inductivity 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701257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43A570-CF9F-B171-50F5-89D028C57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D6C2764E-B8A0-29B3-9574-26BBDFCB12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0119" y="1457134"/>
                <a:ext cx="5051523" cy="4689666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</a:rPr>
                        <m:t>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b>
                            <m:sSubPr>
                              <m:ctrlP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hu-HU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num>
                        <m:den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∗2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hu-HU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en-US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</m:t>
                      </m:r>
                      <m:r>
                        <a:rPr lang="en-US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I</m:t>
                      </m:r>
                    </m:oMath>
                  </m:oMathPara>
                </a14:m>
                <a:endParaRPr lang="en-US" b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b>
                            <m:sSubPr>
                              <m:ctrlPr>
                                <a:rPr lang="hu-HU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hu-H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hu-HU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hu-H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US" b="0" i="1" dirty="0"/>
              </a:p>
              <a:p>
                <a:pPr marL="0" indent="0">
                  <a:buNone/>
                </a:pPr>
                <a:endParaRPr lang="en-US" b="0" i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𝑒𝑚𝑝𝑡𝑦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en-US" b="0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D6C2764E-B8A0-29B3-9574-26BBDFCB12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0119" y="1457134"/>
                <a:ext cx="5051523" cy="4689666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85ED0488-38F6-C268-390B-F891ED655D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77300" y="5069014"/>
                <a:ext cx="1143000" cy="107778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85ED0488-38F6-C268-390B-F891ED655D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77300" y="5069014"/>
                <a:ext cx="1143000" cy="10777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C72BE58-3F39-F4BA-A5A8-D81CA79AC7EF}"/>
              </a:ext>
            </a:extLst>
          </p:cNvPr>
          <p:cNvCxnSpPr>
            <a:cxnSpLocks/>
          </p:cNvCxnSpPr>
          <p:nvPr/>
        </p:nvCxnSpPr>
        <p:spPr>
          <a:xfrm>
            <a:off x="6299200" y="5539327"/>
            <a:ext cx="141224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F55B3B-B4BB-1A36-7480-C5485AB6EE4B}"/>
                  </a:ext>
                </a:extLst>
              </p:cNvPr>
              <p:cNvSpPr txBox="1"/>
              <p:nvPr/>
            </p:nvSpPr>
            <p:spPr>
              <a:xfrm>
                <a:off x="9191742" y="1159801"/>
                <a:ext cx="2113720" cy="92333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𝑒𝑚𝑝𝑡𝑦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GB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F55B3B-B4BB-1A36-7480-C5485AB6EE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1742" y="1159801"/>
                <a:ext cx="2113720" cy="92333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0946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0FAA7-4E77-7D6F-2B53-ACDE82DD8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IV. </a:t>
            </a:r>
            <a:r>
              <a:rPr lang="en-US" sz="5400" dirty="0"/>
              <a:t>Resistance R</a:t>
            </a:r>
            <a:r>
              <a:rPr lang="en-US" sz="5400" baseline="-25000" dirty="0"/>
              <a:t>L</a:t>
            </a:r>
            <a:endParaRPr lang="en-US" sz="4000" baseline="-25000" dirty="0"/>
          </a:p>
        </p:txBody>
      </p:sp>
    </p:spTree>
    <p:extLst>
      <p:ext uri="{BB962C8B-B14F-4D97-AF65-F5344CB8AC3E}">
        <p14:creationId xmlns:p14="http://schemas.microsoft.com/office/powerpoint/2010/main" val="31609945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7ABC5A5-8F1F-057B-AEB6-F5FA954255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1735032"/>
            <a:ext cx="7650480" cy="3771716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0028DCA-431E-5BE5-0B36-459A0ECC9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Phenomenon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DFBDBB67-A355-CA81-BDA6-144D421C76B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287435" y="2564987"/>
                <a:ext cx="2291080" cy="204298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US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𝑁𝐼</m:t>
                      </m:r>
                    </m:oMath>
                  </m:oMathPara>
                </a14:m>
                <a:endParaRPr lang="en-GB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DFBDBB67-A355-CA81-BDA6-144D421C76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7435" y="2564987"/>
                <a:ext cx="2291080" cy="20429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657064B-8696-F6E9-6EEA-4E4916B3372C}"/>
                  </a:ext>
                </a:extLst>
              </p:cNvPr>
              <p:cNvSpPr txBox="1"/>
              <p:nvPr/>
            </p:nvSpPr>
            <p:spPr>
              <a:xfrm>
                <a:off x="3596640" y="4539254"/>
                <a:ext cx="1674881" cy="553998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sz="2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𝒕𝒖𝒃𝒆</m:t>
                          </m:r>
                        </m:sub>
                      </m:sSub>
                      <m:r>
                        <a:rPr lang="en-US" sz="20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𝑵</m:t>
                      </m:r>
                      <m:r>
                        <a:rPr lang="en-US" sz="20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20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𝑰</m:t>
                      </m:r>
                    </m:oMath>
                  </m:oMathPara>
                </a14:m>
                <a:endParaRPr lang="en-GB" b="1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657064B-8696-F6E9-6EEA-4E4916B33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6640" y="4539254"/>
                <a:ext cx="1674881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084F31B0-A6D1-1A10-6671-17F41884F967}"/>
              </a:ext>
            </a:extLst>
          </p:cNvPr>
          <p:cNvSpPr txBox="1"/>
          <p:nvPr/>
        </p:nvSpPr>
        <p:spPr>
          <a:xfrm>
            <a:off x="1224280" y="1517431"/>
            <a:ext cx="268022" cy="4969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000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20191962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32CE7-B367-B4C8-A2D4-5027A17F7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ED0488-38F6-C268-390B-F891ED655D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0119" y="1086294"/>
                <a:ext cx="5478241" cy="5568506"/>
              </a:xfrm>
            </p:spPr>
            <p:txBody>
              <a:bodyPr/>
              <a:lstStyle/>
              <a:p>
                <a:r>
                  <a:rPr lang="en-GB" dirty="0"/>
                  <a:t>Heat dissipation in the core</a:t>
                </a:r>
              </a:p>
              <a:p>
                <a:r>
                  <a:rPr lang="en-GB" dirty="0"/>
                  <a:t>Heat dissipation in the thread is constant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𝑐𝑜𝑟𝑒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𝑁𝐼</m:t>
                              </m:r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ED0488-38F6-C268-390B-F891ED655D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0119" y="1086294"/>
                <a:ext cx="5478241" cy="5568506"/>
              </a:xfrm>
              <a:blipFill>
                <a:blip r:embed="rId2"/>
                <a:stretch>
                  <a:fillRect l="-1335" t="-87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159829F2-7AC5-31B5-21E6-A596FF8C200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108440" y="1086294"/>
                <a:ext cx="2291080" cy="204298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en-US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US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𝑁𝐼</m:t>
                      </m:r>
                    </m:oMath>
                  </m:oMathPara>
                </a14:m>
                <a:endPara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159829F2-7AC5-31B5-21E6-A596FF8C20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8440" y="1086294"/>
                <a:ext cx="2291080" cy="20429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998B92F-1C94-7846-8B1E-7B78490987B3}"/>
                  </a:ext>
                </a:extLst>
              </p:cNvPr>
              <p:cNvSpPr txBox="1"/>
              <p:nvPr/>
            </p:nvSpPr>
            <p:spPr>
              <a:xfrm>
                <a:off x="8900160" y="4877872"/>
                <a:ext cx="2291080" cy="89383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ad>
                            <m:radPr>
                              <m:degHide m:val="on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</m:rad>
                        </m:num>
                        <m:den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</m:oMath>
                  </m:oMathPara>
                </a14:m>
                <a:endParaRPr lang="en-GB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998B92F-1C94-7846-8B1E-7B78490987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00160" y="4877872"/>
                <a:ext cx="2291080" cy="89383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3FB7374-00E5-F340-EC93-BC85A8726BA0}"/>
              </a:ext>
            </a:extLst>
          </p:cNvPr>
          <p:cNvCxnSpPr>
            <a:cxnSpLocks/>
          </p:cNvCxnSpPr>
          <p:nvPr/>
        </p:nvCxnSpPr>
        <p:spPr>
          <a:xfrm>
            <a:off x="6400800" y="5447887"/>
            <a:ext cx="141224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10842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229F-DA80-D9DC-AD61-85292852D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5044" y="1844509"/>
            <a:ext cx="7247945" cy="2603204"/>
          </a:xfrm>
        </p:spPr>
        <p:txBody>
          <a:bodyPr/>
          <a:lstStyle/>
          <a:p>
            <a:r>
              <a:rPr lang="hu-HU" sz="28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„</a:t>
            </a:r>
            <a:r>
              <a:rPr lang="en-US" sz="28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can we obtain the magnetic and electric properties of the inserted rod from the circuit’s responses?</a:t>
            </a:r>
            <a:r>
              <a:rPr lang="hu-HU" sz="28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”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4078908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DE9B3-E1D0-D15E-423B-D37B2848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V. </a:t>
            </a:r>
            <a:r>
              <a:rPr lang="en-US" sz="5400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6329028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B2B2D69-BC0E-5625-49F4-F7A265AAC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3E16C0-8FF4-41D4-A07F-CF6E0458B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7" y="1086294"/>
            <a:ext cx="5224243" cy="1961706"/>
          </a:xfrm>
        </p:spPr>
        <p:txBody>
          <a:bodyPr/>
          <a:lstStyle/>
          <a:p>
            <a:r>
              <a:rPr lang="en-US" dirty="0"/>
              <a:t>Procedure:</a:t>
            </a:r>
          </a:p>
          <a:p>
            <a:pPr lvl="1"/>
            <a:r>
              <a:rPr lang="en-US" dirty="0"/>
              <a:t>Measure both peak voltages and the phase</a:t>
            </a:r>
          </a:p>
          <a:p>
            <a:pPr lvl="1"/>
            <a:r>
              <a:rPr lang="en-US" dirty="0"/>
              <a:t>Calculate L and R</a:t>
            </a:r>
            <a:r>
              <a:rPr lang="en-US" baseline="-25000" dirty="0"/>
              <a:t>L</a:t>
            </a:r>
            <a:r>
              <a:rPr lang="en-US" dirty="0"/>
              <a:t> through curve fitting</a:t>
            </a:r>
          </a:p>
          <a:p>
            <a:pPr lvl="1"/>
            <a:r>
              <a:rPr lang="en-US" dirty="0"/>
              <a:t>Solve the resulting equation system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CFCC1B5-CDAE-CC96-3941-FF3A96CAD68C}"/>
                  </a:ext>
                </a:extLst>
              </p:cNvPr>
              <p:cNvSpPr txBox="1"/>
              <p:nvPr/>
            </p:nvSpPr>
            <p:spPr>
              <a:xfrm>
                <a:off x="8206971" y="1935912"/>
                <a:ext cx="2999581" cy="121937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hu-HU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hu-HU" sz="22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hu-HU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hu-HU" sz="22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p>
                          </m:sSup>
                        </m:den>
                      </m:f>
                      <m:r>
                        <a:rPr lang="en-US" sz="2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GB" sz="2200" b="0" i="0" dirty="0">
                  <a:latin typeface="Gill Sans Light"/>
                  <a:cs typeface="Gill Sans Light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CFCC1B5-CDAE-CC96-3941-FF3A96CAD6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06971" y="1935912"/>
                <a:ext cx="2999581" cy="121937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D8A489C-985B-E787-0388-B6F9CC4017A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715934" y="1086294"/>
                <a:ext cx="1981657" cy="79838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hu-HU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𝑟𝑒𝑠</m:t>
                          </m:r>
                        </m:sub>
                      </m:sSub>
                      <m:r>
                        <a:rPr lang="en-US" sz="2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ad>
                            <m:radPr>
                              <m:degHide m:val="on"/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</m:rad>
                        </m:num>
                        <m:den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D8A489C-985B-E787-0388-B6F9CC4017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5934" y="1086294"/>
                <a:ext cx="1981657" cy="7983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87DECA-59AB-E48B-2414-465E4E7149A0}"/>
                  </a:ext>
                </a:extLst>
              </p:cNvPr>
              <p:cNvSpPr txBox="1"/>
              <p:nvPr/>
            </p:nvSpPr>
            <p:spPr>
              <a:xfrm>
                <a:off x="-421640" y="2769657"/>
                <a:ext cx="6096000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87DECA-59AB-E48B-2414-465E4E7149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21640" y="2769657"/>
                <a:ext cx="6096000" cy="6481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C5CF5B4-A2F8-414E-BC94-CA47FFBF328C}"/>
                  </a:ext>
                </a:extLst>
              </p:cNvPr>
              <p:cNvSpPr txBox="1"/>
              <p:nvPr/>
            </p:nvSpPr>
            <p:spPr>
              <a:xfrm>
                <a:off x="-421640" y="3531658"/>
                <a:ext cx="6306820" cy="6170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𝑒𝑚𝑝𝑡𝑦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C5CF5B4-A2F8-414E-BC94-CA47FFBF32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21640" y="3531658"/>
                <a:ext cx="6306820" cy="61709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56882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8B38A5-0EE8-6C6C-4A1F-66D8DF2B5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  <a:r>
              <a:rPr lang="hu-HU" dirty="0"/>
              <a:t>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2092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068D12-D6DB-22AE-521F-FBD97ED20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I. </a:t>
            </a:r>
            <a:r>
              <a:rPr lang="hu-HU" sz="5400" dirty="0"/>
              <a:t>LRC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32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65FE0-1BA0-2857-8964-5195B6934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circuit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0979CA8-FB31-BCBA-CF19-D10213EFF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95" y="1393592"/>
            <a:ext cx="9909209" cy="5270085"/>
          </a:xfrm>
        </p:spPr>
      </p:pic>
    </p:spTree>
    <p:extLst>
      <p:ext uri="{BB962C8B-B14F-4D97-AF65-F5344CB8AC3E}">
        <p14:creationId xmlns:p14="http://schemas.microsoft.com/office/powerpoint/2010/main" val="2292815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641A5-8AAE-FEF4-B7B7-6489A227D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09B8C-500E-5A37-AE25-3DD10B7D4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7" y="1086294"/>
            <a:ext cx="2355781" cy="5568506"/>
          </a:xfrm>
        </p:spPr>
        <p:txBody>
          <a:bodyPr>
            <a:normAutofit/>
          </a:bodyPr>
          <a:lstStyle/>
          <a:p>
            <a:r>
              <a:rPr lang="en-GB" dirty="0"/>
              <a:t>Coil:</a:t>
            </a:r>
          </a:p>
          <a:p>
            <a:pPr lvl="1"/>
            <a:r>
              <a:rPr lang="en-GB" dirty="0"/>
              <a:t>N = 1200</a:t>
            </a:r>
          </a:p>
          <a:p>
            <a:pPr lvl="1"/>
            <a:r>
              <a:rPr lang="en-GB" dirty="0"/>
              <a:t>L = 0.02H</a:t>
            </a:r>
          </a:p>
          <a:p>
            <a:pPr lvl="1"/>
            <a:r>
              <a:rPr lang="en-GB" dirty="0"/>
              <a:t>R = 15</a:t>
            </a:r>
            <a:r>
              <a:rPr lang="el-GR" dirty="0"/>
              <a:t>Ω</a:t>
            </a:r>
            <a:endParaRPr lang="en-US" dirty="0"/>
          </a:p>
          <a:p>
            <a:pPr lvl="1"/>
            <a:r>
              <a:rPr lang="en-US" dirty="0"/>
              <a:t>l = </a:t>
            </a:r>
            <a:r>
              <a:rPr lang="hu-HU" dirty="0"/>
              <a:t>5cm</a:t>
            </a:r>
          </a:p>
          <a:p>
            <a:pPr lvl="1"/>
            <a:r>
              <a:rPr lang="hu-HU" dirty="0"/>
              <a:t>d = 1.9cm</a:t>
            </a:r>
            <a:endParaRPr lang="en-US" dirty="0"/>
          </a:p>
          <a:p>
            <a:r>
              <a:rPr lang="en-US" dirty="0"/>
              <a:t>C = 2.2μF</a:t>
            </a:r>
          </a:p>
          <a:p>
            <a:r>
              <a:rPr lang="en-US" dirty="0"/>
              <a:t>R = 1035</a:t>
            </a:r>
            <a:r>
              <a:rPr lang="el-GR" dirty="0"/>
              <a:t>Ω</a:t>
            </a:r>
            <a:endParaRPr lang="en-US" dirty="0"/>
          </a:p>
          <a:p>
            <a:r>
              <a:rPr lang="en-US" dirty="0"/>
              <a:t>Materials:</a:t>
            </a:r>
          </a:p>
          <a:p>
            <a:pPr lvl="1"/>
            <a:r>
              <a:rPr lang="en-US" dirty="0"/>
              <a:t>Aluminum (Al)</a:t>
            </a:r>
          </a:p>
          <a:p>
            <a:pPr lvl="1"/>
            <a:r>
              <a:rPr lang="en-US" dirty="0"/>
              <a:t>Copper (Cu)</a:t>
            </a:r>
          </a:p>
          <a:p>
            <a:pPr lvl="1"/>
            <a:r>
              <a:rPr lang="en-US" dirty="0"/>
              <a:t>Iron (Fe)</a:t>
            </a:r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E036A3-4BA6-FA50-5337-FE55C7222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8759" y="3714084"/>
            <a:ext cx="3196177" cy="25313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0EF0A7-B332-679E-B0D7-03FF4F5DE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8568" y="1086294"/>
            <a:ext cx="3286368" cy="26277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4BE0FCF-FEA8-BCE8-C64D-12476889C0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16357" y="3379071"/>
            <a:ext cx="3275860" cy="24568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7453223-0C8D-0CF2-3F9A-2398F8EA06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936" y="1086294"/>
            <a:ext cx="2650904" cy="2974567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ADC0115-BEDE-4EF6-4EB9-2D5A90502776}"/>
              </a:ext>
            </a:extLst>
          </p:cNvPr>
          <p:cNvCxnSpPr>
            <a:cxnSpLocks/>
          </p:cNvCxnSpPr>
          <p:nvPr/>
        </p:nvCxnSpPr>
        <p:spPr>
          <a:xfrm>
            <a:off x="7638393" y="2162503"/>
            <a:ext cx="6700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652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1528BF-8A53-6500-1FB9-1E5FBC359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Instruments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C52A2-440B-3FDE-A997-28EC68E8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8" y="1086294"/>
            <a:ext cx="5222630" cy="5568506"/>
          </a:xfrm>
        </p:spPr>
        <p:txBody>
          <a:bodyPr>
            <a:normAutofit/>
          </a:bodyPr>
          <a:lstStyle/>
          <a:p>
            <a:r>
              <a:rPr lang="en-GB" dirty="0"/>
              <a:t>XDG 3162 Function generator</a:t>
            </a:r>
          </a:p>
          <a:p>
            <a:r>
              <a:rPr lang="en-GB" dirty="0"/>
              <a:t>DSO 4022 Oscilloscope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774F37-16F3-7A73-783C-E7107177C5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777" y="1276316"/>
            <a:ext cx="6917949" cy="518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06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07B710-B92E-8397-9A5C-DE83F9707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Measured sine waves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7087BC-F14D-C47D-E46E-A7200A3D6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80" y="993658"/>
            <a:ext cx="10764940" cy="573224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2FE4D-7406-48B5-9C01-76782CB02F2E}"/>
              </a:ext>
            </a:extLst>
          </p:cNvPr>
          <p:cNvCxnSpPr/>
          <p:nvPr/>
        </p:nvCxnSpPr>
        <p:spPr>
          <a:xfrm>
            <a:off x="1234440" y="3741420"/>
            <a:ext cx="10149840" cy="0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67BD8B1-B2F9-9B51-2CFE-76778C5C5258}"/>
              </a:ext>
            </a:extLst>
          </p:cNvPr>
          <p:cNvCxnSpPr/>
          <p:nvPr/>
        </p:nvCxnSpPr>
        <p:spPr>
          <a:xfrm>
            <a:off x="5998509" y="3741420"/>
            <a:ext cx="1676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1C35BA1-60C5-359E-30FA-33813271BA3D}"/>
              </a:ext>
            </a:extLst>
          </p:cNvPr>
          <p:cNvSpPr txBox="1"/>
          <p:nvPr/>
        </p:nvSpPr>
        <p:spPr>
          <a:xfrm>
            <a:off x="6453430" y="3631545"/>
            <a:ext cx="766557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b="0" i="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Gill Sans Light"/>
              </a:rPr>
              <a:t>Phase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EDB235C-831D-C2A4-2AAA-BC42563DF2C4}"/>
              </a:ext>
            </a:extLst>
          </p:cNvPr>
          <p:cNvCxnSpPr/>
          <p:nvPr/>
        </p:nvCxnSpPr>
        <p:spPr>
          <a:xfrm>
            <a:off x="4333421" y="2017486"/>
            <a:ext cx="0" cy="1723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0175041-9DE7-AF05-F86D-E4D8D4631D63}"/>
              </a:ext>
            </a:extLst>
          </p:cNvPr>
          <p:cNvCxnSpPr/>
          <p:nvPr/>
        </p:nvCxnSpPr>
        <p:spPr>
          <a:xfrm>
            <a:off x="4899479" y="1386114"/>
            <a:ext cx="0" cy="23553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04680C3-3C74-A7A8-A948-344FDCE43128}"/>
              </a:ext>
            </a:extLst>
          </p:cNvPr>
          <p:cNvSpPr txBox="1"/>
          <p:nvPr/>
        </p:nvSpPr>
        <p:spPr>
          <a:xfrm>
            <a:off x="3996342" y="3631545"/>
            <a:ext cx="707245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b="0" i="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Gill Sans Light"/>
              </a:rPr>
              <a:t>U</a:t>
            </a:r>
            <a:r>
              <a:rPr lang="hu-HU" b="0" i="0" baseline="-25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Gill Sans Light"/>
              </a:rPr>
              <a:t>R</a:t>
            </a:r>
            <a:r>
              <a:rPr lang="hu-HU" b="0" i="0" baseline="30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Gill Sans Light"/>
              </a:rPr>
              <a:t>max</a:t>
            </a:r>
            <a:endParaRPr lang="en-GB" b="0" i="0" baseline="30000" dirty="0">
              <a:solidFill>
                <a:schemeClr val="accent1"/>
              </a:solidFill>
              <a:latin typeface="Cambria" panose="02040503050406030204" pitchFamily="18" charset="0"/>
              <a:ea typeface="Cambria" panose="02040503050406030204" pitchFamily="18" charset="0"/>
              <a:cs typeface="Gill Sans Light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E66555A-E1E6-4B2C-DDCD-F0277908261D}"/>
              </a:ext>
            </a:extLst>
          </p:cNvPr>
          <p:cNvSpPr txBox="1"/>
          <p:nvPr/>
        </p:nvSpPr>
        <p:spPr>
          <a:xfrm>
            <a:off x="4899479" y="2184764"/>
            <a:ext cx="6096000" cy="456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hu-HU" b="0" i="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Gill Sans Light"/>
              </a:rPr>
              <a:t>U</a:t>
            </a:r>
            <a:r>
              <a:rPr lang="hu-HU" b="0" i="0" baseline="-25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Gill Sans Light"/>
              </a:rPr>
              <a:t>T</a:t>
            </a:r>
            <a:r>
              <a:rPr lang="hu-HU" b="0" i="0" baseline="30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Gill Sans Light"/>
              </a:rPr>
              <a:t>max</a:t>
            </a:r>
            <a:endParaRPr lang="en-GB" sz="1575" b="0" i="0" baseline="30000" dirty="0">
              <a:solidFill>
                <a:schemeClr val="accent1"/>
              </a:solidFill>
              <a:latin typeface="Cambria" panose="02040503050406030204" pitchFamily="18" charset="0"/>
              <a:ea typeface="Cambria" panose="02040503050406030204" pitchFamily="18" charset="0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714986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334F-C285-2162-AC78-F414302CC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BB4D418-89DD-EBC9-A49B-20382F20E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732" y="2226204"/>
            <a:ext cx="4457668" cy="413885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26580D-2DB1-9236-5EF7-024970EC2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67" y="2162843"/>
            <a:ext cx="4775200" cy="42024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A394CFF-FD77-E405-475B-9309A382E338}"/>
                  </a:ext>
                </a:extLst>
              </p:cNvPr>
              <p:cNvSpPr txBox="1"/>
              <p:nvPr/>
            </p:nvSpPr>
            <p:spPr>
              <a:xfrm>
                <a:off x="2247900" y="936812"/>
                <a:ext cx="1769534" cy="128939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hu-HU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hu-HU" sz="24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hu-HU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hu-HU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hu-HU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hu-HU" sz="24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hu-HU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hu-HU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A394CFF-FD77-E405-475B-9309A382E3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7900" y="936812"/>
                <a:ext cx="1769534" cy="12893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CAE0E9C-8E21-831F-FD2F-4939C05C3ECE}"/>
                  </a:ext>
                </a:extLst>
              </p:cNvPr>
              <p:cNvSpPr txBox="1"/>
              <p:nvPr/>
            </p:nvSpPr>
            <p:spPr>
              <a:xfrm>
                <a:off x="8730256" y="1258342"/>
                <a:ext cx="484620" cy="64633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m:oMathPara>
                </a14:m>
                <a:endParaRPr lang="en-GB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CAE0E9C-8E21-831F-FD2F-4939C05C3E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0256" y="1258342"/>
                <a:ext cx="484620" cy="6463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AE993F-FF9D-5C2E-CD64-CDA5A98EADC2}"/>
                  </a:ext>
                </a:extLst>
              </p:cNvPr>
              <p:cNvSpPr txBox="1"/>
              <p:nvPr/>
            </p:nvSpPr>
            <p:spPr>
              <a:xfrm>
                <a:off x="5282045" y="5949558"/>
                <a:ext cx="238222" cy="4154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1400" b="0" i="1" smtClean="0">
                          <a:latin typeface="Cambria Math" panose="02040503050406030204" pitchFamily="18" charset="0"/>
                          <a:cs typeface="Gill Sans Light"/>
                        </a:rPr>
                        <m:t>𝑓</m:t>
                      </m:r>
                    </m:oMath>
                  </m:oMathPara>
                </a14:m>
                <a:endParaRPr lang="en-GB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AE993F-FF9D-5C2E-CD64-CDA5A98EAD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2045" y="5949558"/>
                <a:ext cx="238222" cy="415498"/>
              </a:xfrm>
              <a:prstGeom prst="rect">
                <a:avLst/>
              </a:prstGeom>
              <a:blipFill>
                <a:blip r:embed="rId6"/>
                <a:stretch>
                  <a:fillRect r="-125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3A51FBD-3AB0-86AD-3513-F4B8E0333F0B}"/>
                  </a:ext>
                </a:extLst>
              </p:cNvPr>
              <p:cNvSpPr txBox="1"/>
              <p:nvPr/>
            </p:nvSpPr>
            <p:spPr>
              <a:xfrm>
                <a:off x="11090756" y="5991893"/>
                <a:ext cx="238222" cy="4154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1400" b="0" i="1" smtClean="0">
                          <a:latin typeface="Cambria Math" panose="02040503050406030204" pitchFamily="18" charset="0"/>
                          <a:cs typeface="Gill Sans Light"/>
                        </a:rPr>
                        <m:t>𝑓</m:t>
                      </m:r>
                    </m:oMath>
                  </m:oMathPara>
                </a14:m>
                <a:endParaRPr lang="en-GB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3A51FBD-3AB0-86AD-3513-F4B8E0333F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90756" y="5991893"/>
                <a:ext cx="238222" cy="415498"/>
              </a:xfrm>
              <a:prstGeom prst="rect">
                <a:avLst/>
              </a:prstGeom>
              <a:blipFill>
                <a:blip r:embed="rId7"/>
                <a:stretch>
                  <a:fillRect r="-153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66291C03-3BC7-9973-0631-62B4DD34C069}"/>
              </a:ext>
            </a:extLst>
          </p:cNvPr>
          <p:cNvSpPr txBox="1"/>
          <p:nvPr/>
        </p:nvSpPr>
        <p:spPr>
          <a:xfrm>
            <a:off x="6743732" y="1981984"/>
            <a:ext cx="442878" cy="37555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rad</a:t>
            </a:r>
          </a:p>
        </p:txBody>
      </p:sp>
    </p:spTree>
    <p:extLst>
      <p:ext uri="{BB962C8B-B14F-4D97-AF65-F5344CB8AC3E}">
        <p14:creationId xmlns:p14="http://schemas.microsoft.com/office/powerpoint/2010/main" val="3712520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90E91-121A-40DE-2C4E-F76BD6F8D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340876-CE54-B025-1206-E1B4C48C5E5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Based on known theory for a serial LRC circuit in AC current:</a:t>
                </a:r>
              </a:p>
              <a:p>
                <a:pPr marL="0" indent="0">
                  <a:buNone/>
                </a:pPr>
                <a:endParaRPr lang="hu-HU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hu-HU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hu-HU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hu-HU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hu-HU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p>
                          </m:sSup>
                        </m:den>
                      </m:f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hu-HU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hu-HU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  <m:r>
                                        <a:rPr lang="hu-HU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hu-HU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hu-HU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hu-HU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hu-HU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hu-HU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  <m:r>
                                        <a:rPr lang="hu-HU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𝜔</m:t>
                                      </m:r>
                                      <m:r>
                                        <a:rPr lang="hu-HU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hu-HU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hu-HU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hu-HU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  <m:r>
                                            <a:rPr lang="hu-HU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𝜔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</m:oMath>
                  </m:oMathPara>
                </a14:m>
                <a:endParaRPr lang="hu-HU" b="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hu-HU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hu-HU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arctan</m:t>
                      </m:r>
                      <m:r>
                        <a:rPr lang="hu-H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hu-HU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den>
                              </m:f>
                            </m:num>
                            <m:den>
                              <m: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hu-HU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hu-HU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hu-HU" dirty="0">
                  <a:solidFill>
                    <a:schemeClr val="tx1"/>
                  </a:solidFill>
                </a:endParaRPr>
              </a:p>
              <a:p>
                <a:endParaRPr lang="en-GB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340876-CE54-B025-1206-E1B4C48C5E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51" t="-87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7465589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MyTheme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E36857"/>
      </a:accent2>
      <a:accent3>
        <a:srgbClr val="E02005"/>
      </a:accent3>
      <a:accent4>
        <a:srgbClr val="B2FA77"/>
      </a:accent4>
      <a:accent5>
        <a:srgbClr val="528A02"/>
      </a:accent5>
      <a:accent6>
        <a:srgbClr val="235017"/>
      </a:accent6>
      <a:hlink>
        <a:srgbClr val="660000"/>
      </a:hlink>
      <a:folHlink>
        <a:srgbClr val="CC3300"/>
      </a:folHlink>
    </a:clrScheme>
    <a:fontScheme name="Urban Pop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 anchor="ctr">
        <a:spAutoFit/>
      </a:bodyPr>
      <a:lstStyle>
        <a:defPPr>
          <a:lnSpc>
            <a:spcPct val="150000"/>
          </a:lnSpc>
          <a:defRPr b="0" i="0" dirty="0" smtClean="0">
            <a:latin typeface="Gill Sans Light"/>
            <a:cs typeface="Gill Sans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me1" id="{6A46F2C5-BADC-44CD-B4BA-372619FEB39C}" vid="{CEFEDD60-000F-4BDC-927D-A714A6CD7B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1797</TotalTime>
  <Words>470</Words>
  <Application>Microsoft Office PowerPoint</Application>
  <PresentationFormat>Widescreen</PresentationFormat>
  <Paragraphs>119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Avenir Next LT Pro</vt:lpstr>
      <vt:lpstr>Cambria</vt:lpstr>
      <vt:lpstr>Cambria Math</vt:lpstr>
      <vt:lpstr>Gill Sans Light</vt:lpstr>
      <vt:lpstr>Gill Sans MT</vt:lpstr>
      <vt:lpstr>Open Sans</vt:lpstr>
      <vt:lpstr>Times New Roman</vt:lpstr>
      <vt:lpstr>Wingdings 2</vt:lpstr>
      <vt:lpstr>Theme1</vt:lpstr>
      <vt:lpstr>PowerPoint Presentation</vt:lpstr>
      <vt:lpstr>Problem Statement</vt:lpstr>
      <vt:lpstr>I. LRC</vt:lpstr>
      <vt:lpstr>The circuit</vt:lpstr>
      <vt:lpstr>Setup</vt:lpstr>
      <vt:lpstr>Instruments</vt:lpstr>
      <vt:lpstr>Measured sine waves</vt:lpstr>
      <vt:lpstr>Parameters</vt:lpstr>
      <vt:lpstr>Theory</vt:lpstr>
      <vt:lpstr>Based on voltage</vt:lpstr>
      <vt:lpstr>Based on phase</vt:lpstr>
      <vt:lpstr>Results</vt:lpstr>
      <vt:lpstr>How do the properties of the core influence L and RL?</vt:lpstr>
      <vt:lpstr>II. Skin effect</vt:lpstr>
      <vt:lpstr>The coil</vt:lpstr>
      <vt:lpstr>The core</vt:lpstr>
      <vt:lpstr>Skin effect</vt:lpstr>
      <vt:lpstr>Skin-depth δ</vt:lpstr>
      <vt:lpstr>Skin-depth (example)</vt:lpstr>
      <vt:lpstr>III. Inductivity L</vt:lpstr>
      <vt:lpstr>Effects</vt:lpstr>
      <vt:lpstr>IV. Resistance RL</vt:lpstr>
      <vt:lpstr>Phenomenon</vt:lpstr>
      <vt:lpstr>Effects</vt:lpstr>
      <vt:lpstr>„How can we obtain the magnetic and electric properties of the inserted rod from the circuit’s responses?”</vt:lpstr>
      <vt:lpstr>V. Summary</vt:lpstr>
      <vt:lpstr>Summary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Alfréd Burger</dc:creator>
  <cp:lastModifiedBy>Alfréd Burger</cp:lastModifiedBy>
  <cp:revision>2</cp:revision>
  <dcterms:created xsi:type="dcterms:W3CDTF">2024-03-14T10:19:05Z</dcterms:created>
  <dcterms:modified xsi:type="dcterms:W3CDTF">2024-03-23T07:08:27Z</dcterms:modified>
</cp:coreProperties>
</file>

<file path=docProps/thumbnail.jpeg>
</file>